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210 밀레니얼" charset="1" panose="02020503020101020101"/>
      <p:regular r:id="rId59"/>
    </p:embeddedFont>
    <p:embeddedFont>
      <p:font typeface="Source Han Sans KR Bold" charset="1" panose="020B0800000000000000"/>
      <p:regular r:id="rId63"/>
    </p:embeddedFont>
    <p:embeddedFont>
      <p:font typeface="Source Han Sans KR" charset="1" panose="020B0400000000000000"/>
      <p:regular r:id="rId64"/>
    </p:embeddedFont>
    <p:embeddedFont>
      <p:font typeface="210 도시락" charset="1" panose="02020603020101020101"/>
      <p:regular r:id="rId65"/>
    </p:embeddedFont>
    <p:embeddedFont>
      <p:font typeface="Arimo Bold" charset="1" panose="020B0704020202020204"/>
      <p:regular r:id="rId66"/>
    </p:embeddedFont>
    <p:embeddedFont>
      <p:font typeface="Arita Dotum Bold" charset="1" panose="02020603020101020101"/>
      <p:regular r:id="rId67"/>
    </p:embeddedFont>
    <p:embeddedFont>
      <p:font typeface="Arita Dotum Light" charset="1" panose="02020603020101020101"/>
      <p:regular r:id="rId68"/>
    </p:embeddedFont>
    <p:embeddedFont>
      <p:font typeface="Proxima Nova" charset="1" panose="02000506030000020004"/>
      <p:regular r:id="rId69"/>
    </p:embeddedFont>
    <p:embeddedFont>
      <p:font typeface="210 디딤고딕" charset="1" panose="02020503020101020101"/>
      <p:regular r:id="rId70"/>
    </p:embeddedFont>
    <p:embeddedFont>
      <p:font typeface="TDTD한강고딕" charset="1" panose="02000503000000000000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Masters/notesMaster1.xml" Type="http://schemas.openxmlformats.org/officeDocument/2006/relationships/notesMaster"/><Relationship Id="rId61" Target="theme/theme2.xml" Type="http://schemas.openxmlformats.org/officeDocument/2006/relationships/theme"/><Relationship Id="rId62" Target="notesSlides/notesSlide1.xml" Type="http://schemas.openxmlformats.org/officeDocument/2006/relationships/notesSlide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7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62093" y="3971624"/>
            <a:ext cx="2343752" cy="2343752"/>
          </a:xfrm>
          <a:custGeom>
            <a:avLst/>
            <a:gdLst/>
            <a:ahLst/>
            <a:cxnLst/>
            <a:rect r="r" b="b" t="t" l="l"/>
            <a:pathLst>
              <a:path h="2343752" w="2343752">
                <a:moveTo>
                  <a:pt x="0" y="0"/>
                </a:moveTo>
                <a:lnTo>
                  <a:pt x="2343752" y="0"/>
                </a:lnTo>
                <a:lnTo>
                  <a:pt x="2343752" y="2343752"/>
                </a:lnTo>
                <a:lnTo>
                  <a:pt x="0" y="234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91326" y="3351413"/>
            <a:ext cx="843458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미니 프로젝트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00950" y="4933950"/>
            <a:ext cx="4615332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kiosk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72691" y="1110311"/>
            <a:ext cx="7722641" cy="8066379"/>
          </a:xfrm>
          <a:custGeom>
            <a:avLst/>
            <a:gdLst/>
            <a:ahLst/>
            <a:cxnLst/>
            <a:rect r="r" b="b" t="t" l="l"/>
            <a:pathLst>
              <a:path h="8066379" w="7722641">
                <a:moveTo>
                  <a:pt x="0" y="0"/>
                </a:moveTo>
                <a:lnTo>
                  <a:pt x="7722641" y="0"/>
                </a:lnTo>
                <a:lnTo>
                  <a:pt x="7722641" y="8066378"/>
                </a:lnTo>
                <a:lnTo>
                  <a:pt x="0" y="8066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30601" y="1806200"/>
            <a:ext cx="3004725" cy="3079843"/>
          </a:xfrm>
          <a:custGeom>
            <a:avLst/>
            <a:gdLst/>
            <a:ahLst/>
            <a:cxnLst/>
            <a:rect r="r" b="b" t="t" l="l"/>
            <a:pathLst>
              <a:path h="3079843" w="3004725">
                <a:moveTo>
                  <a:pt x="0" y="0"/>
                </a:moveTo>
                <a:lnTo>
                  <a:pt x="3004725" y="0"/>
                </a:lnTo>
                <a:lnTo>
                  <a:pt x="3004725" y="3079843"/>
                </a:lnTo>
                <a:lnTo>
                  <a:pt x="0" y="3079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85609" y="5314856"/>
            <a:ext cx="3029700" cy="3534650"/>
          </a:xfrm>
          <a:custGeom>
            <a:avLst/>
            <a:gdLst/>
            <a:ahLst/>
            <a:cxnLst/>
            <a:rect r="r" b="b" t="t" l="l"/>
            <a:pathLst>
              <a:path h="3534650" w="3029700">
                <a:moveTo>
                  <a:pt x="0" y="0"/>
                </a:moveTo>
                <a:lnTo>
                  <a:pt x="3029700" y="0"/>
                </a:lnTo>
                <a:lnTo>
                  <a:pt x="3029700" y="3534650"/>
                </a:lnTo>
                <a:lnTo>
                  <a:pt x="0" y="353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0024" y="942975"/>
            <a:ext cx="3213980" cy="61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78"/>
              </a:lnSpc>
            </a:pPr>
            <a:r>
              <a:rPr lang="en-US" sz="3484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ERD 다이어그램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44122" y="1559316"/>
            <a:ext cx="8399756" cy="7810488"/>
          </a:xfrm>
          <a:custGeom>
            <a:avLst/>
            <a:gdLst/>
            <a:ahLst/>
            <a:cxnLst/>
            <a:rect r="r" b="b" t="t" l="l"/>
            <a:pathLst>
              <a:path h="7810488" w="8399756">
                <a:moveTo>
                  <a:pt x="0" y="0"/>
                </a:moveTo>
                <a:lnTo>
                  <a:pt x="8399756" y="0"/>
                </a:lnTo>
                <a:lnTo>
                  <a:pt x="8399756" y="7810488"/>
                </a:lnTo>
                <a:lnTo>
                  <a:pt x="0" y="7810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0024" y="942975"/>
            <a:ext cx="3213980" cy="61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8"/>
              </a:lnSpc>
            </a:pPr>
            <a:r>
              <a:rPr lang="en-US" sz="3484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순서도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022299" y="4368573"/>
            <a:ext cx="2243402" cy="125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2"/>
              </a:lnSpc>
              <a:spcBef>
                <a:spcPct val="0"/>
              </a:spcBef>
            </a:pPr>
            <a:r>
              <a:rPr lang="en-US" b="true" sz="6342" spc="-31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구현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6908420">
            <a:off x="3683483" y="8657222"/>
            <a:ext cx="2586637" cy="2953193"/>
          </a:xfrm>
          <a:custGeom>
            <a:avLst/>
            <a:gdLst/>
            <a:ahLst/>
            <a:cxnLst/>
            <a:rect r="r" b="b" t="t" l="l"/>
            <a:pathLst>
              <a:path h="2953193" w="2586637">
                <a:moveTo>
                  <a:pt x="0" y="0"/>
                </a:moveTo>
                <a:lnTo>
                  <a:pt x="2586638" y="0"/>
                </a:lnTo>
                <a:lnTo>
                  <a:pt x="2586638" y="2953193"/>
                </a:lnTo>
                <a:lnTo>
                  <a:pt x="0" y="2953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2955" y="3892850"/>
            <a:ext cx="7761045" cy="3434262"/>
          </a:xfrm>
          <a:custGeom>
            <a:avLst/>
            <a:gdLst/>
            <a:ahLst/>
            <a:cxnLst/>
            <a:rect r="r" b="b" t="t" l="l"/>
            <a:pathLst>
              <a:path h="3434262" w="7761045">
                <a:moveTo>
                  <a:pt x="0" y="0"/>
                </a:moveTo>
                <a:lnTo>
                  <a:pt x="7761045" y="0"/>
                </a:lnTo>
                <a:lnTo>
                  <a:pt x="7761045" y="3434262"/>
                </a:lnTo>
                <a:lnTo>
                  <a:pt x="0" y="3434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360522" y="2588373"/>
            <a:ext cx="7613500" cy="6043216"/>
          </a:xfrm>
          <a:custGeom>
            <a:avLst/>
            <a:gdLst/>
            <a:ahLst/>
            <a:cxnLst/>
            <a:rect r="r" b="b" t="t" l="l"/>
            <a:pathLst>
              <a:path h="6043216" w="7613500">
                <a:moveTo>
                  <a:pt x="0" y="0"/>
                </a:moveTo>
                <a:lnTo>
                  <a:pt x="7613500" y="0"/>
                </a:lnTo>
                <a:lnTo>
                  <a:pt x="7613500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9719">
            <a:off x="15538793" y="7989383"/>
            <a:ext cx="2586637" cy="2953193"/>
          </a:xfrm>
          <a:custGeom>
            <a:avLst/>
            <a:gdLst/>
            <a:ahLst/>
            <a:cxnLst/>
            <a:rect r="r" b="b" t="t" l="l"/>
            <a:pathLst>
              <a:path h="2953193" w="2586637">
                <a:moveTo>
                  <a:pt x="0" y="0"/>
                </a:moveTo>
                <a:lnTo>
                  <a:pt x="2586637" y="0"/>
                </a:lnTo>
                <a:lnTo>
                  <a:pt x="2586637" y="2953193"/>
                </a:lnTo>
                <a:lnTo>
                  <a:pt x="0" y="2953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19860" y="1302896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24041" y="1302896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28628" y="1302896"/>
            <a:ext cx="110573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23945" y="1302896"/>
            <a:ext cx="133535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 strike="noStrike" u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CONTACT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7418" y="914400"/>
            <a:ext cx="7066582" cy="9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크롤링 대상 선정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629838" y="0"/>
            <a:ext cx="2530818" cy="3331709"/>
          </a:xfrm>
          <a:custGeom>
            <a:avLst/>
            <a:gdLst/>
            <a:ahLst/>
            <a:cxnLst/>
            <a:rect r="r" b="b" t="t" l="l"/>
            <a:pathLst>
              <a:path h="3331709" w="2530818">
                <a:moveTo>
                  <a:pt x="0" y="0"/>
                </a:moveTo>
                <a:lnTo>
                  <a:pt x="2530818" y="0"/>
                </a:lnTo>
                <a:lnTo>
                  <a:pt x="2530818" y="3331709"/>
                </a:lnTo>
                <a:lnTo>
                  <a:pt x="0" y="33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78491" y="2162319"/>
            <a:ext cx="7765509" cy="7177802"/>
          </a:xfrm>
          <a:custGeom>
            <a:avLst/>
            <a:gdLst/>
            <a:ahLst/>
            <a:cxnLst/>
            <a:rect r="r" b="b" t="t" l="l"/>
            <a:pathLst>
              <a:path h="7177802" w="7765509">
                <a:moveTo>
                  <a:pt x="0" y="0"/>
                </a:moveTo>
                <a:lnTo>
                  <a:pt x="7765509" y="0"/>
                </a:lnTo>
                <a:lnTo>
                  <a:pt x="7765509" y="7177802"/>
                </a:lnTo>
                <a:lnTo>
                  <a:pt x="0" y="7177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83494" y="2162319"/>
            <a:ext cx="5952371" cy="7077695"/>
          </a:xfrm>
          <a:custGeom>
            <a:avLst/>
            <a:gdLst/>
            <a:ahLst/>
            <a:cxnLst/>
            <a:rect r="r" b="b" t="t" l="l"/>
            <a:pathLst>
              <a:path h="7077695" w="5952371">
                <a:moveTo>
                  <a:pt x="0" y="0"/>
                </a:moveTo>
                <a:lnTo>
                  <a:pt x="5952371" y="0"/>
                </a:lnTo>
                <a:lnTo>
                  <a:pt x="5952371" y="7077696"/>
                </a:lnTo>
                <a:lnTo>
                  <a:pt x="0" y="7077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8491" y="914400"/>
            <a:ext cx="25899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크롤링                   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58975" y="2546810"/>
            <a:ext cx="9100325" cy="6711490"/>
          </a:xfrm>
          <a:custGeom>
            <a:avLst/>
            <a:gdLst/>
            <a:ahLst/>
            <a:cxnLst/>
            <a:rect r="r" b="b" t="t" l="l"/>
            <a:pathLst>
              <a:path h="6711490" w="9100325">
                <a:moveTo>
                  <a:pt x="0" y="0"/>
                </a:moveTo>
                <a:lnTo>
                  <a:pt x="9100325" y="0"/>
                </a:lnTo>
                <a:lnTo>
                  <a:pt x="9100325" y="6711490"/>
                </a:lnTo>
                <a:lnTo>
                  <a:pt x="0" y="6711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0246" y="2162319"/>
            <a:ext cx="6687962" cy="7095981"/>
          </a:xfrm>
          <a:custGeom>
            <a:avLst/>
            <a:gdLst/>
            <a:ahLst/>
            <a:cxnLst/>
            <a:rect r="r" b="b" t="t" l="l"/>
            <a:pathLst>
              <a:path h="7095981" w="6687962">
                <a:moveTo>
                  <a:pt x="0" y="0"/>
                </a:moveTo>
                <a:lnTo>
                  <a:pt x="6687962" y="0"/>
                </a:lnTo>
                <a:lnTo>
                  <a:pt x="6687962" y="7095981"/>
                </a:lnTo>
                <a:lnTo>
                  <a:pt x="0" y="7095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78491" y="914400"/>
            <a:ext cx="417010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크롤링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018055" y="2490639"/>
            <a:ext cx="7383120" cy="6079669"/>
          </a:xfrm>
          <a:custGeom>
            <a:avLst/>
            <a:gdLst/>
            <a:ahLst/>
            <a:cxnLst/>
            <a:rect r="r" b="b" t="t" l="l"/>
            <a:pathLst>
              <a:path h="6079669" w="7383120">
                <a:moveTo>
                  <a:pt x="0" y="0"/>
                </a:moveTo>
                <a:lnTo>
                  <a:pt x="7383120" y="0"/>
                </a:lnTo>
                <a:lnTo>
                  <a:pt x="7383120" y="6079668"/>
                </a:lnTo>
                <a:lnTo>
                  <a:pt x="0" y="6079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16979" y="3319060"/>
            <a:ext cx="6300223" cy="4422826"/>
          </a:xfrm>
          <a:custGeom>
            <a:avLst/>
            <a:gdLst/>
            <a:ahLst/>
            <a:cxnLst/>
            <a:rect r="r" b="b" t="t" l="l"/>
            <a:pathLst>
              <a:path h="4422826" w="6300223">
                <a:moveTo>
                  <a:pt x="0" y="0"/>
                </a:moveTo>
                <a:lnTo>
                  <a:pt x="6300223" y="0"/>
                </a:lnTo>
                <a:lnTo>
                  <a:pt x="6300223" y="4422826"/>
                </a:lnTo>
                <a:lnTo>
                  <a:pt x="0" y="442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8491" y="914400"/>
            <a:ext cx="417010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크롤링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93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580926" y="2209283"/>
            <a:ext cx="5780501" cy="4817789"/>
          </a:xfrm>
          <a:custGeom>
            <a:avLst/>
            <a:gdLst/>
            <a:ahLst/>
            <a:cxnLst/>
            <a:rect r="r" b="b" t="t" l="l"/>
            <a:pathLst>
              <a:path h="4817789" w="5780501">
                <a:moveTo>
                  <a:pt x="0" y="0"/>
                </a:moveTo>
                <a:lnTo>
                  <a:pt x="5780502" y="0"/>
                </a:lnTo>
                <a:lnTo>
                  <a:pt x="5780502" y="4817789"/>
                </a:lnTo>
                <a:lnTo>
                  <a:pt x="0" y="4817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16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07973" y="2304695"/>
            <a:ext cx="5467272" cy="6953605"/>
          </a:xfrm>
          <a:custGeom>
            <a:avLst/>
            <a:gdLst/>
            <a:ahLst/>
            <a:cxnLst/>
            <a:rect r="r" b="b" t="t" l="l"/>
            <a:pathLst>
              <a:path h="6953605" w="5467272">
                <a:moveTo>
                  <a:pt x="0" y="0"/>
                </a:moveTo>
                <a:lnTo>
                  <a:pt x="5467272" y="0"/>
                </a:lnTo>
                <a:lnTo>
                  <a:pt x="5467272" y="6953605"/>
                </a:lnTo>
                <a:lnTo>
                  <a:pt x="0" y="6953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628369" y="7179472"/>
            <a:ext cx="5685616" cy="2174239"/>
            <a:chOff x="0" y="0"/>
            <a:chExt cx="1497446" cy="5726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7446" cy="572639"/>
            </a:xfrm>
            <a:custGeom>
              <a:avLst/>
              <a:gdLst/>
              <a:ahLst/>
              <a:cxnLst/>
              <a:rect r="r" b="b" t="t" l="l"/>
              <a:pathLst>
                <a:path h="572639" w="1497446">
                  <a:moveTo>
                    <a:pt x="0" y="0"/>
                  </a:moveTo>
                  <a:lnTo>
                    <a:pt x="1497446" y="0"/>
                  </a:lnTo>
                  <a:lnTo>
                    <a:pt x="1497446" y="572639"/>
                  </a:lnTo>
                  <a:lnTo>
                    <a:pt x="0" y="572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497446" cy="667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1"/>
                </a:lnSpc>
              </a:pPr>
              <a:r>
                <a:rPr lang="en-US" sz="21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메뉴 목록 조회(카테고리 조회)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DB에서 카테고리명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불러오기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설계되어있는 탭 명에 불러온 카테고리 명을 삽입 (ex. 커피, 음료, 차 등)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78491" y="914400"/>
            <a:ext cx="1166311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menu_window.py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307973" y="2568592"/>
            <a:ext cx="2733636" cy="330858"/>
            <a:chOff x="0" y="0"/>
            <a:chExt cx="719970" cy="87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9970" cy="87140"/>
            </a:xfrm>
            <a:custGeom>
              <a:avLst/>
              <a:gdLst/>
              <a:ahLst/>
              <a:cxnLst/>
              <a:rect r="r" b="b" t="t" l="l"/>
              <a:pathLst>
                <a:path h="87140" w="719970">
                  <a:moveTo>
                    <a:pt x="0" y="0"/>
                  </a:moveTo>
                  <a:lnTo>
                    <a:pt x="719970" y="0"/>
                  </a:lnTo>
                  <a:lnTo>
                    <a:pt x="719970" y="87140"/>
                  </a:lnTo>
                  <a:lnTo>
                    <a:pt x="0" y="87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719970" cy="163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3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78491" y="2958337"/>
            <a:ext cx="8725617" cy="3275095"/>
          </a:xfrm>
          <a:custGeom>
            <a:avLst/>
            <a:gdLst/>
            <a:ahLst/>
            <a:cxnLst/>
            <a:rect r="r" b="b" t="t" l="l"/>
            <a:pathLst>
              <a:path h="3275095" w="8725617">
                <a:moveTo>
                  <a:pt x="0" y="0"/>
                </a:moveTo>
                <a:lnTo>
                  <a:pt x="8725617" y="0"/>
                </a:lnTo>
                <a:lnTo>
                  <a:pt x="8725617" y="3275095"/>
                </a:lnTo>
                <a:lnTo>
                  <a:pt x="0" y="327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8491" y="914400"/>
            <a:ext cx="11485559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menu_window.py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208122" y="7172325"/>
            <a:ext cx="7066355" cy="1774189"/>
            <a:chOff x="0" y="0"/>
            <a:chExt cx="1861098" cy="4672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1098" cy="467276"/>
            </a:xfrm>
            <a:custGeom>
              <a:avLst/>
              <a:gdLst/>
              <a:ahLst/>
              <a:cxnLst/>
              <a:rect r="r" b="b" t="t" l="l"/>
              <a:pathLst>
                <a:path h="467276" w="1861098">
                  <a:moveTo>
                    <a:pt x="0" y="0"/>
                  </a:moveTo>
                  <a:lnTo>
                    <a:pt x="1861098" y="0"/>
                  </a:lnTo>
                  <a:lnTo>
                    <a:pt x="1861098" y="467276"/>
                  </a:lnTo>
                  <a:lnTo>
                    <a:pt x="0" y="4672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861098" cy="562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1"/>
                </a:lnSpc>
              </a:pPr>
              <a:r>
                <a:rPr lang="en-US" sz="21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메뉴 목록 조회(카테고리 탭 세팅)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설계되어있는 탭과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메뉴를 조회할 그리드 불러오기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스크롤 위젯에 그리드 삽입 후 카테고리에 맞는 메뉴 불러오기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307973" y="2304695"/>
            <a:ext cx="5467272" cy="6953605"/>
          </a:xfrm>
          <a:custGeom>
            <a:avLst/>
            <a:gdLst/>
            <a:ahLst/>
            <a:cxnLst/>
            <a:rect r="r" b="b" t="t" l="l"/>
            <a:pathLst>
              <a:path h="6953605" w="5467272">
                <a:moveTo>
                  <a:pt x="0" y="0"/>
                </a:moveTo>
                <a:lnTo>
                  <a:pt x="5467272" y="0"/>
                </a:lnTo>
                <a:lnTo>
                  <a:pt x="5467272" y="6953605"/>
                </a:lnTo>
                <a:lnTo>
                  <a:pt x="0" y="6953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307973" y="2816360"/>
            <a:ext cx="4257972" cy="5124472"/>
            <a:chOff x="0" y="0"/>
            <a:chExt cx="1121441" cy="13496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1441" cy="1349655"/>
            </a:xfrm>
            <a:custGeom>
              <a:avLst/>
              <a:gdLst/>
              <a:ahLst/>
              <a:cxnLst/>
              <a:rect r="r" b="b" t="t" l="l"/>
              <a:pathLst>
                <a:path h="1349655" w="1121441">
                  <a:moveTo>
                    <a:pt x="0" y="0"/>
                  </a:moveTo>
                  <a:lnTo>
                    <a:pt x="1121441" y="0"/>
                  </a:lnTo>
                  <a:lnTo>
                    <a:pt x="1121441" y="1349655"/>
                  </a:lnTo>
                  <a:lnTo>
                    <a:pt x="0" y="13496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121441" cy="1425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3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32132" y="2162319"/>
            <a:ext cx="5720974" cy="4775518"/>
          </a:xfrm>
          <a:custGeom>
            <a:avLst/>
            <a:gdLst/>
            <a:ahLst/>
            <a:cxnLst/>
            <a:rect r="r" b="b" t="t" l="l"/>
            <a:pathLst>
              <a:path h="4775518" w="5720974">
                <a:moveTo>
                  <a:pt x="0" y="0"/>
                </a:moveTo>
                <a:lnTo>
                  <a:pt x="5720974" y="0"/>
                </a:lnTo>
                <a:lnTo>
                  <a:pt x="5720974" y="4775519"/>
                </a:lnTo>
                <a:lnTo>
                  <a:pt x="0" y="4775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259442" y="7084061"/>
            <a:ext cx="7066355" cy="2174239"/>
            <a:chOff x="0" y="0"/>
            <a:chExt cx="1861098" cy="5726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61098" cy="572639"/>
            </a:xfrm>
            <a:custGeom>
              <a:avLst/>
              <a:gdLst/>
              <a:ahLst/>
              <a:cxnLst/>
              <a:rect r="r" b="b" t="t" l="l"/>
              <a:pathLst>
                <a:path h="572639" w="1861098">
                  <a:moveTo>
                    <a:pt x="0" y="0"/>
                  </a:moveTo>
                  <a:lnTo>
                    <a:pt x="1861098" y="0"/>
                  </a:lnTo>
                  <a:lnTo>
                    <a:pt x="1861098" y="572639"/>
                  </a:lnTo>
                  <a:lnTo>
                    <a:pt x="0" y="572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861098" cy="667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1"/>
                </a:lnSpc>
              </a:pPr>
              <a:r>
                <a:rPr lang="en-US" sz="21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메뉴 목록 조회(메뉴 조회)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이미 메뉴가 들어가 있을 경우 항목 제거 (중복 추가 방지)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DB에서 메뉴 불러오기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메뉴 ID, 메뉴명, 메뉴 이미지를 한 줄에 3개씩 출력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78491" y="914400"/>
            <a:ext cx="11485559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menu_window.py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07973" y="2304695"/>
            <a:ext cx="5467272" cy="6953605"/>
          </a:xfrm>
          <a:custGeom>
            <a:avLst/>
            <a:gdLst/>
            <a:ahLst/>
            <a:cxnLst/>
            <a:rect r="r" b="b" t="t" l="l"/>
            <a:pathLst>
              <a:path h="6953605" w="5467272">
                <a:moveTo>
                  <a:pt x="0" y="0"/>
                </a:moveTo>
                <a:lnTo>
                  <a:pt x="5467272" y="0"/>
                </a:lnTo>
                <a:lnTo>
                  <a:pt x="5467272" y="6953605"/>
                </a:lnTo>
                <a:lnTo>
                  <a:pt x="0" y="6953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519035" y="2896910"/>
            <a:ext cx="3742043" cy="1594690"/>
            <a:chOff x="0" y="0"/>
            <a:chExt cx="985559" cy="4200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5559" cy="420001"/>
            </a:xfrm>
            <a:custGeom>
              <a:avLst/>
              <a:gdLst/>
              <a:ahLst/>
              <a:cxnLst/>
              <a:rect r="r" b="b" t="t" l="l"/>
              <a:pathLst>
                <a:path h="420001" w="985559">
                  <a:moveTo>
                    <a:pt x="0" y="0"/>
                  </a:moveTo>
                  <a:lnTo>
                    <a:pt x="985559" y="0"/>
                  </a:lnTo>
                  <a:lnTo>
                    <a:pt x="985559" y="420001"/>
                  </a:lnTo>
                  <a:lnTo>
                    <a:pt x="0" y="420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985559" cy="496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3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0550" y="585788"/>
            <a:ext cx="17106900" cy="9115425"/>
            <a:chOff x="0" y="0"/>
            <a:chExt cx="4505521" cy="2400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521" cy="2400770"/>
            </a:xfrm>
            <a:custGeom>
              <a:avLst/>
              <a:gdLst/>
              <a:ahLst/>
              <a:cxnLst/>
              <a:rect r="r" b="b" t="t" l="l"/>
              <a:pathLst>
                <a:path h="2400770" w="4505521">
                  <a:moveTo>
                    <a:pt x="0" y="0"/>
                  </a:moveTo>
                  <a:lnTo>
                    <a:pt x="4505521" y="0"/>
                  </a:lnTo>
                  <a:lnTo>
                    <a:pt x="4505521" y="2400770"/>
                  </a:lnTo>
                  <a:lnTo>
                    <a:pt x="0" y="240077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05521" cy="244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74829" y="521842"/>
            <a:ext cx="6338342" cy="765168"/>
            <a:chOff x="0" y="0"/>
            <a:chExt cx="2179506" cy="2631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9506" cy="263111"/>
            </a:xfrm>
            <a:custGeom>
              <a:avLst/>
              <a:gdLst/>
              <a:ahLst/>
              <a:cxnLst/>
              <a:rect r="r" b="b" t="t" l="l"/>
              <a:pathLst>
                <a:path h="263111" w="2179506">
                  <a:moveTo>
                    <a:pt x="203200" y="263111"/>
                  </a:moveTo>
                  <a:lnTo>
                    <a:pt x="1976306" y="263111"/>
                  </a:lnTo>
                  <a:lnTo>
                    <a:pt x="2179506" y="0"/>
                  </a:lnTo>
                  <a:lnTo>
                    <a:pt x="0" y="0"/>
                  </a:lnTo>
                  <a:lnTo>
                    <a:pt x="203200" y="263111"/>
                  </a:lnTo>
                  <a:close/>
                </a:path>
              </a:pathLst>
            </a:custGeom>
            <a:solidFill>
              <a:srgbClr val="5BA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47625"/>
              <a:ext cx="1925506" cy="310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571657" y="3515625"/>
            <a:ext cx="15144686" cy="0"/>
          </a:xfrm>
          <a:prstGeom prst="line">
            <a:avLst/>
          </a:prstGeom>
          <a:ln cap="flat" w="28575">
            <a:solidFill>
              <a:srgbClr val="242424">
                <a:alpha val="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71657" y="4091888"/>
            <a:ext cx="15144686" cy="4806438"/>
            <a:chOff x="0" y="0"/>
            <a:chExt cx="20192915" cy="64085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491385" cy="636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13"/>
                </a:lnSpc>
                <a:spcBef>
                  <a:spcPct val="0"/>
                </a:spcBef>
              </a:pPr>
              <a:r>
                <a:rPr lang="en-US" b="true" sz="2866" spc="-143" strike="noStrike" u="none">
                  <a:solidFill>
                    <a:srgbClr val="004AA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48551" y="-34611"/>
              <a:ext cx="3958640" cy="677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86"/>
                </a:lnSpc>
                <a:spcBef>
                  <a:spcPct val="0"/>
                </a:spcBef>
              </a:pPr>
              <a:r>
                <a:rPr lang="en-US" b="true" sz="3062" spc="-153">
                  <a:solidFill>
                    <a:srgbClr val="242424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프로젝트 개요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43330"/>
              <a:ext cx="4607191" cy="2454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4256" indent="-242128" lvl="1">
                <a:lnSpc>
                  <a:spcPts val="3813"/>
                </a:lnSpc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주제 선정</a:t>
              </a:r>
            </a:p>
            <a:p>
              <a:pPr algn="l" marL="484256" indent="-242128" lvl="1">
                <a:lnSpc>
                  <a:spcPts val="3813"/>
                </a:lnSpc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요구사항</a:t>
              </a:r>
            </a:p>
            <a:p>
              <a:pPr algn="l" marL="484256" indent="-242128" lvl="1">
                <a:lnSpc>
                  <a:spcPts val="3813"/>
                </a:lnSpc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프로젝트 일정</a:t>
              </a:r>
            </a:p>
            <a:p>
              <a:pPr algn="l" marL="484256" indent="-242128" lvl="1">
                <a:lnSpc>
                  <a:spcPts val="3813"/>
                </a:lnSpc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개발 환경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88233"/>
              <a:ext cx="491385" cy="636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13"/>
                </a:lnSpc>
                <a:spcBef>
                  <a:spcPct val="0"/>
                </a:spcBef>
              </a:pPr>
              <a:r>
                <a:rPr lang="en-US" b="true" sz="2866" spc="-143">
                  <a:solidFill>
                    <a:srgbClr val="004AA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48551" y="3810772"/>
              <a:ext cx="3958640" cy="67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86"/>
                </a:lnSpc>
                <a:spcBef>
                  <a:spcPct val="0"/>
                </a:spcBef>
              </a:pPr>
              <a:r>
                <a:rPr lang="en-US" b="true" sz="3062" spc="-153">
                  <a:solidFill>
                    <a:srgbClr val="242424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구현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588713"/>
              <a:ext cx="4607191" cy="1184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4256" indent="-242128" lvl="1">
                <a:lnSpc>
                  <a:spcPts val="3813"/>
                </a:lnSpc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세부 명세서</a:t>
              </a:r>
            </a:p>
            <a:p>
              <a:pPr algn="l" marL="484256" indent="-242128" lvl="1">
                <a:lnSpc>
                  <a:spcPts val="381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주요 기능 코드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840663" y="-34611"/>
              <a:ext cx="491385" cy="636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13"/>
                </a:lnSpc>
                <a:spcBef>
                  <a:spcPct val="0"/>
                </a:spcBef>
              </a:pPr>
              <a:r>
                <a:rPr lang="en-US" b="true" sz="2866" spc="-143">
                  <a:solidFill>
                    <a:srgbClr val="004AA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2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489214" y="-12072"/>
              <a:ext cx="3958640" cy="677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86"/>
                </a:lnSpc>
                <a:spcBef>
                  <a:spcPct val="0"/>
                </a:spcBef>
              </a:pPr>
              <a:r>
                <a:rPr lang="en-US" b="true" sz="3062" spc="-153">
                  <a:solidFill>
                    <a:srgbClr val="242424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팀 구성 및 역할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840663" y="765870"/>
              <a:ext cx="4607191" cy="1184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4256" indent="-242128" lvl="1">
                <a:lnSpc>
                  <a:spcPts val="3813"/>
                </a:lnSpc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팀원 소개</a:t>
              </a:r>
            </a:p>
            <a:p>
              <a:pPr algn="l" marL="484256" indent="-242128" lvl="1">
                <a:lnSpc>
                  <a:spcPts val="381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역할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840663" y="3788233"/>
              <a:ext cx="491385" cy="636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13"/>
                </a:lnSpc>
                <a:spcBef>
                  <a:spcPct val="0"/>
                </a:spcBef>
              </a:pPr>
              <a:r>
                <a:rPr lang="en-US" b="true" sz="2866" spc="-143">
                  <a:solidFill>
                    <a:srgbClr val="004AA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5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489214" y="3810772"/>
              <a:ext cx="3958640" cy="677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86"/>
                </a:lnSpc>
                <a:spcBef>
                  <a:spcPct val="0"/>
                </a:spcBef>
              </a:pPr>
              <a:r>
                <a:rPr lang="en-US" b="true" sz="3062" spc="-153">
                  <a:solidFill>
                    <a:srgbClr val="242424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프로젝트 결과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840663" y="4588713"/>
              <a:ext cx="4607191" cy="1819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4256" indent="-242128" lvl="1">
                <a:lnSpc>
                  <a:spcPts val="3813"/>
                </a:lnSpc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실행 화면</a:t>
              </a:r>
            </a:p>
            <a:p>
              <a:pPr algn="l" marL="484256" indent="-242128" lvl="1">
                <a:lnSpc>
                  <a:spcPts val="3813"/>
                </a:lnSpc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완성도</a:t>
              </a:r>
            </a:p>
            <a:p>
              <a:pPr algn="l" marL="484256" indent="-242128" lvl="1">
                <a:lnSpc>
                  <a:spcPts val="381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보완할 점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5585724" y="-57150"/>
              <a:ext cx="491385" cy="636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13"/>
                </a:lnSpc>
                <a:spcBef>
                  <a:spcPct val="0"/>
                </a:spcBef>
              </a:pPr>
              <a:r>
                <a:rPr lang="en-US" b="true" sz="2866" spc="-143">
                  <a:solidFill>
                    <a:srgbClr val="004AA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3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6234275" y="-34611"/>
              <a:ext cx="3958640" cy="677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86"/>
                </a:lnSpc>
                <a:spcBef>
                  <a:spcPct val="0"/>
                </a:spcBef>
              </a:pPr>
              <a:r>
                <a:rPr lang="en-US" b="true" sz="3062" spc="-153">
                  <a:solidFill>
                    <a:srgbClr val="242424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설계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5585724" y="743330"/>
              <a:ext cx="4607191" cy="1261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4256" indent="-242128" lvl="1">
                <a:lnSpc>
                  <a:spcPts val="381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42" spc="-112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ERD 다이어그램</a:t>
              </a:r>
            </a:p>
            <a:p>
              <a:pPr algn="l" marL="484256" indent="-242128" lvl="1">
                <a:lnSpc>
                  <a:spcPts val="381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42" spc="-112" strike="noStrike" u="none">
                  <a:solidFill>
                    <a:srgbClr val="242424">
                      <a:alpha val="6980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순서도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494952" y="1913837"/>
            <a:ext cx="729809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 spc="-320">
                <a:solidFill>
                  <a:srgbClr val="004AA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066448" y="7422804"/>
            <a:ext cx="5553568" cy="1774189"/>
            <a:chOff x="0" y="0"/>
            <a:chExt cx="1462668" cy="467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2668" cy="467276"/>
            </a:xfrm>
            <a:custGeom>
              <a:avLst/>
              <a:gdLst/>
              <a:ahLst/>
              <a:cxnLst/>
              <a:rect r="r" b="b" t="t" l="l"/>
              <a:pathLst>
                <a:path h="467276" w="1462668">
                  <a:moveTo>
                    <a:pt x="0" y="0"/>
                  </a:moveTo>
                  <a:lnTo>
                    <a:pt x="1462668" y="0"/>
                  </a:lnTo>
                  <a:lnTo>
                    <a:pt x="1462668" y="467276"/>
                  </a:lnTo>
                  <a:lnTo>
                    <a:pt x="0" y="4672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462668" cy="562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1"/>
                </a:lnSpc>
              </a:pPr>
              <a:r>
                <a:rPr lang="en-US" sz="21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메뉴 목록 조회(메뉴 출력)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메뉴 ID,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메뉴 이미지, 메뉴명 띄우기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이후 메뉴를 클릭하면 메뉴정보 설명창으로 이동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307973" y="2304695"/>
            <a:ext cx="5467272" cy="6953605"/>
          </a:xfrm>
          <a:custGeom>
            <a:avLst/>
            <a:gdLst/>
            <a:ahLst/>
            <a:cxnLst/>
            <a:rect r="r" b="b" t="t" l="l"/>
            <a:pathLst>
              <a:path h="6953605" w="5467272">
                <a:moveTo>
                  <a:pt x="0" y="0"/>
                </a:moveTo>
                <a:lnTo>
                  <a:pt x="5467272" y="0"/>
                </a:lnTo>
                <a:lnTo>
                  <a:pt x="5467272" y="6953605"/>
                </a:lnTo>
                <a:lnTo>
                  <a:pt x="0" y="69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815404" y="2257792"/>
            <a:ext cx="6055655" cy="5022137"/>
          </a:xfrm>
          <a:custGeom>
            <a:avLst/>
            <a:gdLst/>
            <a:ahLst/>
            <a:cxnLst/>
            <a:rect r="r" b="b" t="t" l="l"/>
            <a:pathLst>
              <a:path h="5022137" w="6055655">
                <a:moveTo>
                  <a:pt x="0" y="0"/>
                </a:moveTo>
                <a:lnTo>
                  <a:pt x="6055656" y="0"/>
                </a:lnTo>
                <a:lnTo>
                  <a:pt x="6055656" y="5022137"/>
                </a:lnTo>
                <a:lnTo>
                  <a:pt x="0" y="5022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78491" y="914400"/>
            <a:ext cx="11485559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menu_window.py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448681" y="2910165"/>
            <a:ext cx="1279654" cy="1630225"/>
            <a:chOff x="0" y="0"/>
            <a:chExt cx="337028" cy="429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7028" cy="429360"/>
            </a:xfrm>
            <a:custGeom>
              <a:avLst/>
              <a:gdLst/>
              <a:ahLst/>
              <a:cxnLst/>
              <a:rect r="r" b="b" t="t" l="l"/>
              <a:pathLst>
                <a:path h="429360" w="337028">
                  <a:moveTo>
                    <a:pt x="0" y="0"/>
                  </a:moveTo>
                  <a:lnTo>
                    <a:pt x="337028" y="0"/>
                  </a:lnTo>
                  <a:lnTo>
                    <a:pt x="337028" y="429360"/>
                  </a:lnTo>
                  <a:lnTo>
                    <a:pt x="0" y="429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337028" cy="505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3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313295" y="7785735"/>
            <a:ext cx="111442" cy="108585"/>
            <a:chOff x="0" y="0"/>
            <a:chExt cx="148590" cy="144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720" y="45720"/>
              <a:ext cx="50800" cy="50800"/>
            </a:xfrm>
            <a:custGeom>
              <a:avLst/>
              <a:gdLst/>
              <a:ahLst/>
              <a:cxnLst/>
              <a:rect r="r" b="b" t="t" l="l"/>
              <a:pathLst>
                <a:path h="50800" w="50800">
                  <a:moveTo>
                    <a:pt x="50800" y="16510"/>
                  </a:moveTo>
                  <a:cubicBezTo>
                    <a:pt x="29210" y="50800"/>
                    <a:pt x="8890" y="44450"/>
                    <a:pt x="5080" y="38100"/>
                  </a:cubicBezTo>
                  <a:cubicBezTo>
                    <a:pt x="0" y="30480"/>
                    <a:pt x="3810" y="10160"/>
                    <a:pt x="11430" y="5080"/>
                  </a:cubicBezTo>
                  <a:cubicBezTo>
                    <a:pt x="17780" y="0"/>
                    <a:pt x="44450" y="6350"/>
                    <a:pt x="44450" y="63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212330" y="7690485"/>
            <a:ext cx="2517458" cy="258128"/>
            <a:chOff x="0" y="0"/>
            <a:chExt cx="3356610" cy="344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9530" y="43180"/>
              <a:ext cx="3256280" cy="298450"/>
            </a:xfrm>
            <a:custGeom>
              <a:avLst/>
              <a:gdLst/>
              <a:ahLst/>
              <a:cxnLst/>
              <a:rect r="r" b="b" t="t" l="l"/>
              <a:pathLst>
                <a:path h="298450" w="3256280">
                  <a:moveTo>
                    <a:pt x="26670" y="168910"/>
                  </a:moveTo>
                  <a:cubicBezTo>
                    <a:pt x="514350" y="135890"/>
                    <a:pt x="594360" y="109220"/>
                    <a:pt x="715010" y="90170"/>
                  </a:cubicBezTo>
                  <a:cubicBezTo>
                    <a:pt x="878840" y="63500"/>
                    <a:pt x="1144270" y="27940"/>
                    <a:pt x="1301750" y="15240"/>
                  </a:cubicBezTo>
                  <a:cubicBezTo>
                    <a:pt x="1408430" y="7620"/>
                    <a:pt x="1451610" y="0"/>
                    <a:pt x="1569720" y="7620"/>
                  </a:cubicBezTo>
                  <a:cubicBezTo>
                    <a:pt x="1805940" y="24130"/>
                    <a:pt x="2390140" y="153670"/>
                    <a:pt x="2618740" y="180340"/>
                  </a:cubicBezTo>
                  <a:cubicBezTo>
                    <a:pt x="2727960" y="191770"/>
                    <a:pt x="2772410" y="193040"/>
                    <a:pt x="2862580" y="195580"/>
                  </a:cubicBezTo>
                  <a:cubicBezTo>
                    <a:pt x="2974340" y="199390"/>
                    <a:pt x="3190240" y="173990"/>
                    <a:pt x="3235960" y="194310"/>
                  </a:cubicBezTo>
                  <a:cubicBezTo>
                    <a:pt x="3248660" y="199390"/>
                    <a:pt x="3255010" y="208280"/>
                    <a:pt x="3255010" y="215900"/>
                  </a:cubicBezTo>
                  <a:cubicBezTo>
                    <a:pt x="3255010" y="224790"/>
                    <a:pt x="3251200" y="236220"/>
                    <a:pt x="3235960" y="243840"/>
                  </a:cubicBezTo>
                  <a:cubicBezTo>
                    <a:pt x="3131820" y="298450"/>
                    <a:pt x="2095500" y="256540"/>
                    <a:pt x="1682750" y="243840"/>
                  </a:cubicBezTo>
                  <a:cubicBezTo>
                    <a:pt x="1408430" y="234950"/>
                    <a:pt x="1097280" y="236220"/>
                    <a:pt x="998220" y="200660"/>
                  </a:cubicBezTo>
                  <a:cubicBezTo>
                    <a:pt x="967740" y="190500"/>
                    <a:pt x="955040" y="177800"/>
                    <a:pt x="944880" y="162560"/>
                  </a:cubicBezTo>
                  <a:cubicBezTo>
                    <a:pt x="937260" y="152400"/>
                    <a:pt x="934720" y="142240"/>
                    <a:pt x="934720" y="128270"/>
                  </a:cubicBezTo>
                  <a:cubicBezTo>
                    <a:pt x="933450" y="109220"/>
                    <a:pt x="935990" y="67310"/>
                    <a:pt x="946150" y="55880"/>
                  </a:cubicBezTo>
                  <a:cubicBezTo>
                    <a:pt x="953770" y="48260"/>
                    <a:pt x="969010" y="46990"/>
                    <a:pt x="976630" y="50800"/>
                  </a:cubicBezTo>
                  <a:cubicBezTo>
                    <a:pt x="984250" y="54610"/>
                    <a:pt x="990600" y="71120"/>
                    <a:pt x="989330" y="78740"/>
                  </a:cubicBezTo>
                  <a:cubicBezTo>
                    <a:pt x="988060" y="86360"/>
                    <a:pt x="980440" y="95250"/>
                    <a:pt x="974090" y="96520"/>
                  </a:cubicBezTo>
                  <a:cubicBezTo>
                    <a:pt x="966470" y="99060"/>
                    <a:pt x="949960" y="95250"/>
                    <a:pt x="944880" y="88900"/>
                  </a:cubicBezTo>
                  <a:cubicBezTo>
                    <a:pt x="939800" y="83820"/>
                    <a:pt x="938530" y="72390"/>
                    <a:pt x="941070" y="64770"/>
                  </a:cubicBezTo>
                  <a:cubicBezTo>
                    <a:pt x="943610" y="58420"/>
                    <a:pt x="957580" y="46990"/>
                    <a:pt x="966470" y="48260"/>
                  </a:cubicBezTo>
                  <a:cubicBezTo>
                    <a:pt x="974090" y="48260"/>
                    <a:pt x="985520" y="58420"/>
                    <a:pt x="989330" y="68580"/>
                  </a:cubicBezTo>
                  <a:cubicBezTo>
                    <a:pt x="994410" y="80010"/>
                    <a:pt x="981710" y="102870"/>
                    <a:pt x="984250" y="118110"/>
                  </a:cubicBezTo>
                  <a:cubicBezTo>
                    <a:pt x="986790" y="129540"/>
                    <a:pt x="986790" y="140970"/>
                    <a:pt x="1002030" y="151130"/>
                  </a:cubicBezTo>
                  <a:cubicBezTo>
                    <a:pt x="1066800" y="191770"/>
                    <a:pt x="1412240" y="184150"/>
                    <a:pt x="1684020" y="193040"/>
                  </a:cubicBezTo>
                  <a:cubicBezTo>
                    <a:pt x="2086610" y="204470"/>
                    <a:pt x="3036570" y="186690"/>
                    <a:pt x="3187700" y="191770"/>
                  </a:cubicBezTo>
                  <a:cubicBezTo>
                    <a:pt x="3215640" y="191770"/>
                    <a:pt x="3224530" y="189230"/>
                    <a:pt x="3235960" y="194310"/>
                  </a:cubicBezTo>
                  <a:cubicBezTo>
                    <a:pt x="3244850" y="199390"/>
                    <a:pt x="3253740" y="208280"/>
                    <a:pt x="3255010" y="215900"/>
                  </a:cubicBezTo>
                  <a:cubicBezTo>
                    <a:pt x="3256280" y="223520"/>
                    <a:pt x="3248660" y="236220"/>
                    <a:pt x="3241040" y="241300"/>
                  </a:cubicBezTo>
                  <a:cubicBezTo>
                    <a:pt x="3232150" y="247650"/>
                    <a:pt x="3221990" y="247650"/>
                    <a:pt x="3201670" y="250190"/>
                  </a:cubicBezTo>
                  <a:cubicBezTo>
                    <a:pt x="3134360" y="256540"/>
                    <a:pt x="2877820" y="248920"/>
                    <a:pt x="2749550" y="241300"/>
                  </a:cubicBezTo>
                  <a:cubicBezTo>
                    <a:pt x="2653030" y="236220"/>
                    <a:pt x="2607310" y="232410"/>
                    <a:pt x="2496820" y="217170"/>
                  </a:cubicBezTo>
                  <a:cubicBezTo>
                    <a:pt x="2284730" y="187960"/>
                    <a:pt x="1808480" y="72390"/>
                    <a:pt x="1570990" y="58420"/>
                  </a:cubicBezTo>
                  <a:cubicBezTo>
                    <a:pt x="1422400" y="49530"/>
                    <a:pt x="1357630" y="62230"/>
                    <a:pt x="1209040" y="76200"/>
                  </a:cubicBezTo>
                  <a:cubicBezTo>
                    <a:pt x="965200" y="100330"/>
                    <a:pt x="466090" y="196850"/>
                    <a:pt x="255270" y="214630"/>
                  </a:cubicBezTo>
                  <a:cubicBezTo>
                    <a:pt x="151130" y="222250"/>
                    <a:pt x="53340" y="236220"/>
                    <a:pt x="20320" y="219710"/>
                  </a:cubicBezTo>
                  <a:cubicBezTo>
                    <a:pt x="7620" y="212090"/>
                    <a:pt x="0" y="199390"/>
                    <a:pt x="1270" y="191770"/>
                  </a:cubicBezTo>
                  <a:cubicBezTo>
                    <a:pt x="2540" y="182880"/>
                    <a:pt x="26670" y="168910"/>
                    <a:pt x="26670" y="1689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7164705" y="7294245"/>
            <a:ext cx="2722245" cy="823912"/>
            <a:chOff x="0" y="0"/>
            <a:chExt cx="3629660" cy="1098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45720"/>
              <a:ext cx="3526790" cy="1002030"/>
            </a:xfrm>
            <a:custGeom>
              <a:avLst/>
              <a:gdLst/>
              <a:ahLst/>
              <a:cxnLst/>
              <a:rect r="r" b="b" t="t" l="l"/>
              <a:pathLst>
                <a:path h="1002030" w="3526790">
                  <a:moveTo>
                    <a:pt x="0" y="739140"/>
                  </a:moveTo>
                  <a:cubicBezTo>
                    <a:pt x="2540" y="661670"/>
                    <a:pt x="7620" y="642620"/>
                    <a:pt x="13970" y="624840"/>
                  </a:cubicBezTo>
                  <a:cubicBezTo>
                    <a:pt x="21590" y="607060"/>
                    <a:pt x="30480" y="589280"/>
                    <a:pt x="40640" y="572770"/>
                  </a:cubicBezTo>
                  <a:cubicBezTo>
                    <a:pt x="52070" y="557530"/>
                    <a:pt x="64770" y="542290"/>
                    <a:pt x="80010" y="529590"/>
                  </a:cubicBezTo>
                  <a:cubicBezTo>
                    <a:pt x="93980" y="516890"/>
                    <a:pt x="110490" y="505460"/>
                    <a:pt x="128270" y="496570"/>
                  </a:cubicBezTo>
                  <a:cubicBezTo>
                    <a:pt x="144780" y="487680"/>
                    <a:pt x="163830" y="480060"/>
                    <a:pt x="181610" y="476250"/>
                  </a:cubicBezTo>
                  <a:cubicBezTo>
                    <a:pt x="200660" y="471170"/>
                    <a:pt x="240030" y="468630"/>
                    <a:pt x="240030" y="468630"/>
                  </a:cubicBezTo>
                  <a:cubicBezTo>
                    <a:pt x="240030" y="468630"/>
                    <a:pt x="549910" y="525780"/>
                    <a:pt x="618490" y="468630"/>
                  </a:cubicBezTo>
                  <a:cubicBezTo>
                    <a:pt x="676910" y="421640"/>
                    <a:pt x="623570" y="270510"/>
                    <a:pt x="671830" y="205740"/>
                  </a:cubicBezTo>
                  <a:cubicBezTo>
                    <a:pt x="720090" y="140970"/>
                    <a:pt x="824230" y="113030"/>
                    <a:pt x="905510" y="81280"/>
                  </a:cubicBezTo>
                  <a:cubicBezTo>
                    <a:pt x="986790" y="49530"/>
                    <a:pt x="1075690" y="25400"/>
                    <a:pt x="1160780" y="12700"/>
                  </a:cubicBezTo>
                  <a:cubicBezTo>
                    <a:pt x="1244600" y="0"/>
                    <a:pt x="1327150" y="5080"/>
                    <a:pt x="1414780" y="5080"/>
                  </a:cubicBezTo>
                  <a:cubicBezTo>
                    <a:pt x="1510030" y="6350"/>
                    <a:pt x="1614170" y="8890"/>
                    <a:pt x="1713230" y="19050"/>
                  </a:cubicBezTo>
                  <a:cubicBezTo>
                    <a:pt x="1809750" y="29210"/>
                    <a:pt x="1939290" y="54610"/>
                    <a:pt x="1998980" y="67310"/>
                  </a:cubicBezTo>
                  <a:cubicBezTo>
                    <a:pt x="2026920" y="73660"/>
                    <a:pt x="2053590" y="86360"/>
                    <a:pt x="2059940" y="83820"/>
                  </a:cubicBezTo>
                  <a:cubicBezTo>
                    <a:pt x="2062480" y="83820"/>
                    <a:pt x="2062480" y="83820"/>
                    <a:pt x="2063750" y="82550"/>
                  </a:cubicBezTo>
                  <a:cubicBezTo>
                    <a:pt x="2065020" y="80010"/>
                    <a:pt x="2067560" y="74930"/>
                    <a:pt x="2071370" y="72390"/>
                  </a:cubicBezTo>
                  <a:cubicBezTo>
                    <a:pt x="2077720" y="67310"/>
                    <a:pt x="2086610" y="63500"/>
                    <a:pt x="2094230" y="58420"/>
                  </a:cubicBezTo>
                  <a:cubicBezTo>
                    <a:pt x="2101850" y="53340"/>
                    <a:pt x="2108200" y="45720"/>
                    <a:pt x="2114550" y="43180"/>
                  </a:cubicBezTo>
                  <a:cubicBezTo>
                    <a:pt x="2119630" y="40640"/>
                    <a:pt x="2123440" y="40640"/>
                    <a:pt x="2127250" y="38100"/>
                  </a:cubicBezTo>
                  <a:cubicBezTo>
                    <a:pt x="2131060" y="36830"/>
                    <a:pt x="2133600" y="34290"/>
                    <a:pt x="2138680" y="31750"/>
                  </a:cubicBezTo>
                  <a:cubicBezTo>
                    <a:pt x="2145030" y="29210"/>
                    <a:pt x="2156460" y="29210"/>
                    <a:pt x="2164080" y="26670"/>
                  </a:cubicBezTo>
                  <a:cubicBezTo>
                    <a:pt x="2172970" y="24130"/>
                    <a:pt x="2181860" y="19050"/>
                    <a:pt x="2189480" y="17780"/>
                  </a:cubicBezTo>
                  <a:cubicBezTo>
                    <a:pt x="2194560" y="16510"/>
                    <a:pt x="2198370" y="17780"/>
                    <a:pt x="2202180" y="17780"/>
                  </a:cubicBezTo>
                  <a:cubicBezTo>
                    <a:pt x="2205990" y="17780"/>
                    <a:pt x="2209800" y="15240"/>
                    <a:pt x="2214880" y="15240"/>
                  </a:cubicBezTo>
                  <a:cubicBezTo>
                    <a:pt x="2222500" y="15240"/>
                    <a:pt x="2232660" y="17780"/>
                    <a:pt x="2241550" y="17780"/>
                  </a:cubicBezTo>
                  <a:cubicBezTo>
                    <a:pt x="2249170" y="17780"/>
                    <a:pt x="2260600" y="16510"/>
                    <a:pt x="2266950" y="17780"/>
                  </a:cubicBezTo>
                  <a:cubicBezTo>
                    <a:pt x="2272030" y="19050"/>
                    <a:pt x="2275840" y="21590"/>
                    <a:pt x="2279650" y="21590"/>
                  </a:cubicBezTo>
                  <a:cubicBezTo>
                    <a:pt x="2283460" y="22860"/>
                    <a:pt x="2287270" y="21590"/>
                    <a:pt x="2292350" y="24130"/>
                  </a:cubicBezTo>
                  <a:cubicBezTo>
                    <a:pt x="2299970" y="25400"/>
                    <a:pt x="2308860" y="31750"/>
                    <a:pt x="2316480" y="34290"/>
                  </a:cubicBezTo>
                  <a:cubicBezTo>
                    <a:pt x="2324100" y="38100"/>
                    <a:pt x="2334260" y="39370"/>
                    <a:pt x="2340610" y="43180"/>
                  </a:cubicBezTo>
                  <a:cubicBezTo>
                    <a:pt x="2345690" y="45720"/>
                    <a:pt x="2348230" y="48260"/>
                    <a:pt x="2352040" y="50800"/>
                  </a:cubicBezTo>
                  <a:cubicBezTo>
                    <a:pt x="2355850" y="53340"/>
                    <a:pt x="2359660" y="53340"/>
                    <a:pt x="2363470" y="55880"/>
                  </a:cubicBezTo>
                  <a:cubicBezTo>
                    <a:pt x="2369820" y="60960"/>
                    <a:pt x="2376170" y="68580"/>
                    <a:pt x="2382520" y="74930"/>
                  </a:cubicBezTo>
                  <a:cubicBezTo>
                    <a:pt x="2388870" y="80010"/>
                    <a:pt x="2399030" y="85090"/>
                    <a:pt x="2402840" y="90170"/>
                  </a:cubicBezTo>
                  <a:cubicBezTo>
                    <a:pt x="2406650" y="93980"/>
                    <a:pt x="2407920" y="97790"/>
                    <a:pt x="2410460" y="101600"/>
                  </a:cubicBezTo>
                  <a:cubicBezTo>
                    <a:pt x="2413000" y="104140"/>
                    <a:pt x="2416810" y="105410"/>
                    <a:pt x="2420620" y="110490"/>
                  </a:cubicBezTo>
                  <a:cubicBezTo>
                    <a:pt x="2424430" y="115570"/>
                    <a:pt x="2428240" y="125730"/>
                    <a:pt x="2432050" y="133350"/>
                  </a:cubicBezTo>
                  <a:cubicBezTo>
                    <a:pt x="2437130" y="140970"/>
                    <a:pt x="2444750" y="148590"/>
                    <a:pt x="2447290" y="154940"/>
                  </a:cubicBezTo>
                  <a:cubicBezTo>
                    <a:pt x="2449830" y="160020"/>
                    <a:pt x="2448560" y="163830"/>
                    <a:pt x="2451100" y="167640"/>
                  </a:cubicBezTo>
                  <a:cubicBezTo>
                    <a:pt x="2452370" y="171450"/>
                    <a:pt x="2454910" y="173990"/>
                    <a:pt x="2456180" y="179070"/>
                  </a:cubicBezTo>
                  <a:cubicBezTo>
                    <a:pt x="2458720" y="185420"/>
                    <a:pt x="2459990" y="199390"/>
                    <a:pt x="2461260" y="204470"/>
                  </a:cubicBezTo>
                  <a:cubicBezTo>
                    <a:pt x="2461260" y="207010"/>
                    <a:pt x="2459990" y="208280"/>
                    <a:pt x="2462530" y="209550"/>
                  </a:cubicBezTo>
                  <a:cubicBezTo>
                    <a:pt x="2472690" y="219710"/>
                    <a:pt x="2555240" y="243840"/>
                    <a:pt x="2617470" y="264160"/>
                  </a:cubicBezTo>
                  <a:cubicBezTo>
                    <a:pt x="2711450" y="297180"/>
                    <a:pt x="2857500" y="337820"/>
                    <a:pt x="2970530" y="381000"/>
                  </a:cubicBezTo>
                  <a:cubicBezTo>
                    <a:pt x="3081020" y="422910"/>
                    <a:pt x="3288030" y="519430"/>
                    <a:pt x="3289300" y="519430"/>
                  </a:cubicBezTo>
                  <a:cubicBezTo>
                    <a:pt x="3289300" y="519430"/>
                    <a:pt x="3289300" y="519430"/>
                    <a:pt x="3290570" y="519430"/>
                  </a:cubicBezTo>
                  <a:cubicBezTo>
                    <a:pt x="3290570" y="519430"/>
                    <a:pt x="3309620" y="521970"/>
                    <a:pt x="3318510" y="523240"/>
                  </a:cubicBezTo>
                  <a:cubicBezTo>
                    <a:pt x="3328670" y="524510"/>
                    <a:pt x="3347720" y="527050"/>
                    <a:pt x="3347720" y="527050"/>
                  </a:cubicBezTo>
                  <a:cubicBezTo>
                    <a:pt x="3347720" y="527050"/>
                    <a:pt x="3365500" y="534670"/>
                    <a:pt x="3374390" y="537210"/>
                  </a:cubicBezTo>
                  <a:cubicBezTo>
                    <a:pt x="3383280" y="541020"/>
                    <a:pt x="3401060" y="547370"/>
                    <a:pt x="3402330" y="548640"/>
                  </a:cubicBezTo>
                  <a:cubicBezTo>
                    <a:pt x="3402330" y="548640"/>
                    <a:pt x="3417570" y="558800"/>
                    <a:pt x="3425190" y="565150"/>
                  </a:cubicBezTo>
                  <a:cubicBezTo>
                    <a:pt x="3432810" y="570230"/>
                    <a:pt x="3449320" y="581660"/>
                    <a:pt x="3449320" y="581660"/>
                  </a:cubicBezTo>
                  <a:cubicBezTo>
                    <a:pt x="3449320" y="581660"/>
                    <a:pt x="3462020" y="596900"/>
                    <a:pt x="3468370" y="603250"/>
                  </a:cubicBezTo>
                  <a:cubicBezTo>
                    <a:pt x="3474720" y="610870"/>
                    <a:pt x="3487420" y="624840"/>
                    <a:pt x="3487420" y="626110"/>
                  </a:cubicBezTo>
                  <a:cubicBezTo>
                    <a:pt x="3487420" y="626110"/>
                    <a:pt x="3496310" y="642620"/>
                    <a:pt x="3500120" y="651510"/>
                  </a:cubicBezTo>
                  <a:cubicBezTo>
                    <a:pt x="3505200" y="660400"/>
                    <a:pt x="3514090" y="676910"/>
                    <a:pt x="3514090" y="676910"/>
                  </a:cubicBezTo>
                  <a:cubicBezTo>
                    <a:pt x="3514090" y="678180"/>
                    <a:pt x="3517900" y="695960"/>
                    <a:pt x="3520440" y="706120"/>
                  </a:cubicBezTo>
                  <a:cubicBezTo>
                    <a:pt x="3522980" y="715010"/>
                    <a:pt x="3526790" y="734060"/>
                    <a:pt x="3526790" y="734060"/>
                  </a:cubicBezTo>
                  <a:cubicBezTo>
                    <a:pt x="3526790" y="734060"/>
                    <a:pt x="3526790" y="753110"/>
                    <a:pt x="3526790" y="763270"/>
                  </a:cubicBezTo>
                  <a:cubicBezTo>
                    <a:pt x="3526790" y="773430"/>
                    <a:pt x="3526790" y="792480"/>
                    <a:pt x="3526790" y="792480"/>
                  </a:cubicBezTo>
                  <a:cubicBezTo>
                    <a:pt x="3526790" y="792480"/>
                    <a:pt x="3521710" y="811530"/>
                    <a:pt x="3519170" y="820420"/>
                  </a:cubicBezTo>
                  <a:cubicBezTo>
                    <a:pt x="3516630" y="829310"/>
                    <a:pt x="3511550" y="848360"/>
                    <a:pt x="3511550" y="848360"/>
                  </a:cubicBezTo>
                  <a:cubicBezTo>
                    <a:pt x="3511550" y="848360"/>
                    <a:pt x="3502660" y="866140"/>
                    <a:pt x="3497580" y="873760"/>
                  </a:cubicBezTo>
                  <a:cubicBezTo>
                    <a:pt x="3493770" y="882650"/>
                    <a:pt x="3484880" y="899160"/>
                    <a:pt x="3484880" y="900430"/>
                  </a:cubicBezTo>
                  <a:cubicBezTo>
                    <a:pt x="3483610" y="900430"/>
                    <a:pt x="3470910" y="914400"/>
                    <a:pt x="3464560" y="922020"/>
                  </a:cubicBezTo>
                  <a:cubicBezTo>
                    <a:pt x="3458210" y="928370"/>
                    <a:pt x="3445510" y="942340"/>
                    <a:pt x="3445510" y="942340"/>
                  </a:cubicBezTo>
                  <a:cubicBezTo>
                    <a:pt x="3445510" y="943610"/>
                    <a:pt x="3429000" y="953770"/>
                    <a:pt x="3421380" y="958850"/>
                  </a:cubicBezTo>
                  <a:cubicBezTo>
                    <a:pt x="3413760" y="965200"/>
                    <a:pt x="3397250" y="975360"/>
                    <a:pt x="3397250" y="975360"/>
                  </a:cubicBezTo>
                  <a:cubicBezTo>
                    <a:pt x="3397250" y="975360"/>
                    <a:pt x="3379470" y="981710"/>
                    <a:pt x="3369310" y="985520"/>
                  </a:cubicBezTo>
                  <a:cubicBezTo>
                    <a:pt x="3360420" y="989330"/>
                    <a:pt x="3342640" y="995680"/>
                    <a:pt x="3342640" y="995680"/>
                  </a:cubicBezTo>
                  <a:cubicBezTo>
                    <a:pt x="3342640" y="995680"/>
                    <a:pt x="3323590" y="998220"/>
                    <a:pt x="3313430" y="998220"/>
                  </a:cubicBezTo>
                  <a:cubicBezTo>
                    <a:pt x="3304540" y="999490"/>
                    <a:pt x="3285490" y="1002030"/>
                    <a:pt x="3284220" y="1002030"/>
                  </a:cubicBezTo>
                  <a:cubicBezTo>
                    <a:pt x="3284220" y="1002030"/>
                    <a:pt x="3227070" y="1002030"/>
                    <a:pt x="3186430" y="999490"/>
                  </a:cubicBezTo>
                  <a:cubicBezTo>
                    <a:pt x="3122930" y="995680"/>
                    <a:pt x="3025140" y="989330"/>
                    <a:pt x="2937510" y="980440"/>
                  </a:cubicBezTo>
                  <a:cubicBezTo>
                    <a:pt x="2842260" y="970280"/>
                    <a:pt x="2733040" y="951230"/>
                    <a:pt x="2637790" y="937260"/>
                  </a:cubicBezTo>
                  <a:cubicBezTo>
                    <a:pt x="2551430" y="925830"/>
                    <a:pt x="2475230" y="916940"/>
                    <a:pt x="2391410" y="905510"/>
                  </a:cubicBezTo>
                  <a:cubicBezTo>
                    <a:pt x="2303780" y="894080"/>
                    <a:pt x="2211070" y="871220"/>
                    <a:pt x="2120900" y="871220"/>
                  </a:cubicBezTo>
                  <a:cubicBezTo>
                    <a:pt x="2029460" y="869950"/>
                    <a:pt x="1938020" y="896620"/>
                    <a:pt x="1844040" y="904240"/>
                  </a:cubicBezTo>
                  <a:cubicBezTo>
                    <a:pt x="1750060" y="910590"/>
                    <a:pt x="1651000" y="904240"/>
                    <a:pt x="1557020" y="911860"/>
                  </a:cubicBezTo>
                  <a:cubicBezTo>
                    <a:pt x="1464310" y="916940"/>
                    <a:pt x="1375410" y="934720"/>
                    <a:pt x="1285240" y="941070"/>
                  </a:cubicBezTo>
                  <a:cubicBezTo>
                    <a:pt x="1193800" y="948690"/>
                    <a:pt x="1103630" y="949960"/>
                    <a:pt x="1010920" y="951230"/>
                  </a:cubicBezTo>
                  <a:cubicBezTo>
                    <a:pt x="915670" y="953770"/>
                    <a:pt x="828040" y="951230"/>
                    <a:pt x="718820" y="951230"/>
                  </a:cubicBezTo>
                  <a:cubicBezTo>
                    <a:pt x="577850" y="951230"/>
                    <a:pt x="322580" y="956310"/>
                    <a:pt x="240030" y="951230"/>
                  </a:cubicBezTo>
                  <a:cubicBezTo>
                    <a:pt x="210820" y="949960"/>
                    <a:pt x="200660" y="948690"/>
                    <a:pt x="181610" y="944880"/>
                  </a:cubicBezTo>
                  <a:cubicBezTo>
                    <a:pt x="163830" y="939800"/>
                    <a:pt x="144780" y="933450"/>
                    <a:pt x="128270" y="923290"/>
                  </a:cubicBezTo>
                  <a:cubicBezTo>
                    <a:pt x="110490" y="914400"/>
                    <a:pt x="93980" y="902970"/>
                    <a:pt x="80010" y="890270"/>
                  </a:cubicBezTo>
                  <a:cubicBezTo>
                    <a:pt x="64770" y="877570"/>
                    <a:pt x="52070" y="863600"/>
                    <a:pt x="40640" y="847090"/>
                  </a:cubicBezTo>
                  <a:cubicBezTo>
                    <a:pt x="30480" y="831850"/>
                    <a:pt x="21590" y="814070"/>
                    <a:pt x="13970" y="796290"/>
                  </a:cubicBezTo>
                  <a:cubicBezTo>
                    <a:pt x="7620" y="777240"/>
                    <a:pt x="0" y="739140"/>
                    <a:pt x="0" y="7391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78491" y="3226887"/>
            <a:ext cx="7241183" cy="5402152"/>
          </a:xfrm>
          <a:custGeom>
            <a:avLst/>
            <a:gdLst/>
            <a:ahLst/>
            <a:cxnLst/>
            <a:rect r="r" b="b" t="t" l="l"/>
            <a:pathLst>
              <a:path h="5402152" w="7241183">
                <a:moveTo>
                  <a:pt x="0" y="0"/>
                </a:moveTo>
                <a:lnTo>
                  <a:pt x="7241183" y="0"/>
                </a:lnTo>
                <a:lnTo>
                  <a:pt x="7241183" y="5402152"/>
                </a:lnTo>
                <a:lnTo>
                  <a:pt x="0" y="5402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984573" y="7645924"/>
            <a:ext cx="7274727" cy="1830704"/>
            <a:chOff x="0" y="0"/>
            <a:chExt cx="1915978" cy="4821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5978" cy="482161"/>
            </a:xfrm>
            <a:custGeom>
              <a:avLst/>
              <a:gdLst/>
              <a:ahLst/>
              <a:cxnLst/>
              <a:rect r="r" b="b" t="t" l="l"/>
              <a:pathLst>
                <a:path h="482161" w="1915978">
                  <a:moveTo>
                    <a:pt x="0" y="0"/>
                  </a:moveTo>
                  <a:lnTo>
                    <a:pt x="1915978" y="0"/>
                  </a:lnTo>
                  <a:lnTo>
                    <a:pt x="1915978" y="482161"/>
                  </a:lnTo>
                  <a:lnTo>
                    <a:pt x="0" y="4821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915978" cy="586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17"/>
                </a:lnSpc>
              </a:pPr>
              <a:r>
                <a:rPr lang="en-US" sz="22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장바구니 메뉴 추가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메뉴창에서 선택한 메뉴의 메뉴명, 가격, 설명을 DB에서 가져와 </a:t>
              </a:r>
            </a:p>
            <a:p>
              <a:pPr algn="l">
                <a:lnSpc>
                  <a:spcPts val="3153"/>
                </a:lnSpc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설명창에 띄운다.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6156596" y="4918953"/>
            <a:ext cx="584409" cy="0"/>
          </a:xfrm>
          <a:prstGeom prst="line">
            <a:avLst/>
          </a:prstGeom>
          <a:ln cap="flat" w="104775">
            <a:solidFill>
              <a:srgbClr val="A5CFF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423623" y="2230083"/>
            <a:ext cx="4065286" cy="5272966"/>
          </a:xfrm>
          <a:custGeom>
            <a:avLst/>
            <a:gdLst/>
            <a:ahLst/>
            <a:cxnLst/>
            <a:rect r="r" b="b" t="t" l="l"/>
            <a:pathLst>
              <a:path h="5272966" w="4065286">
                <a:moveTo>
                  <a:pt x="0" y="0"/>
                </a:moveTo>
                <a:lnTo>
                  <a:pt x="4065287" y="0"/>
                </a:lnTo>
                <a:lnTo>
                  <a:pt x="4065287" y="5272966"/>
                </a:lnTo>
                <a:lnTo>
                  <a:pt x="0" y="5272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78491" y="914400"/>
            <a:ext cx="1275101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exPrice_window.py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423623" y="2772697"/>
            <a:ext cx="4065286" cy="3535819"/>
            <a:chOff x="0" y="0"/>
            <a:chExt cx="1070693" cy="93124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693" cy="931245"/>
            </a:xfrm>
            <a:custGeom>
              <a:avLst/>
              <a:gdLst/>
              <a:ahLst/>
              <a:cxnLst/>
              <a:rect r="r" b="b" t="t" l="l"/>
              <a:pathLst>
                <a:path h="931245" w="1070693">
                  <a:moveTo>
                    <a:pt x="0" y="0"/>
                  </a:moveTo>
                  <a:lnTo>
                    <a:pt x="1070693" y="0"/>
                  </a:lnTo>
                  <a:lnTo>
                    <a:pt x="1070693" y="931245"/>
                  </a:lnTo>
                  <a:lnTo>
                    <a:pt x="0" y="9312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1070693" cy="1007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3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30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369503"/>
            <a:ext cx="9121405" cy="4720327"/>
          </a:xfrm>
          <a:custGeom>
            <a:avLst/>
            <a:gdLst/>
            <a:ahLst/>
            <a:cxnLst/>
            <a:rect r="r" b="b" t="t" l="l"/>
            <a:pathLst>
              <a:path h="4720327" w="9121405">
                <a:moveTo>
                  <a:pt x="0" y="0"/>
                </a:moveTo>
                <a:lnTo>
                  <a:pt x="9121405" y="0"/>
                </a:lnTo>
                <a:lnTo>
                  <a:pt x="9121405" y="4720327"/>
                </a:lnTo>
                <a:lnTo>
                  <a:pt x="0" y="4720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313295" y="7785735"/>
            <a:ext cx="111442" cy="108585"/>
            <a:chOff x="0" y="0"/>
            <a:chExt cx="148590" cy="144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720" y="45720"/>
              <a:ext cx="50800" cy="50800"/>
            </a:xfrm>
            <a:custGeom>
              <a:avLst/>
              <a:gdLst/>
              <a:ahLst/>
              <a:cxnLst/>
              <a:rect r="r" b="b" t="t" l="l"/>
              <a:pathLst>
                <a:path h="50800" w="50800">
                  <a:moveTo>
                    <a:pt x="50800" y="16510"/>
                  </a:moveTo>
                  <a:cubicBezTo>
                    <a:pt x="29210" y="50800"/>
                    <a:pt x="8890" y="44450"/>
                    <a:pt x="5080" y="38100"/>
                  </a:cubicBezTo>
                  <a:cubicBezTo>
                    <a:pt x="0" y="30480"/>
                    <a:pt x="3810" y="10160"/>
                    <a:pt x="11430" y="5080"/>
                  </a:cubicBezTo>
                  <a:cubicBezTo>
                    <a:pt x="17780" y="0"/>
                    <a:pt x="44450" y="6350"/>
                    <a:pt x="44450" y="63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212330" y="7690485"/>
            <a:ext cx="2517458" cy="258128"/>
            <a:chOff x="0" y="0"/>
            <a:chExt cx="3356610" cy="3441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530" y="43180"/>
              <a:ext cx="3256280" cy="298450"/>
            </a:xfrm>
            <a:custGeom>
              <a:avLst/>
              <a:gdLst/>
              <a:ahLst/>
              <a:cxnLst/>
              <a:rect r="r" b="b" t="t" l="l"/>
              <a:pathLst>
                <a:path h="298450" w="3256280">
                  <a:moveTo>
                    <a:pt x="26670" y="168910"/>
                  </a:moveTo>
                  <a:cubicBezTo>
                    <a:pt x="514350" y="135890"/>
                    <a:pt x="594360" y="109220"/>
                    <a:pt x="715010" y="90170"/>
                  </a:cubicBezTo>
                  <a:cubicBezTo>
                    <a:pt x="878840" y="63500"/>
                    <a:pt x="1144270" y="27940"/>
                    <a:pt x="1301750" y="15240"/>
                  </a:cubicBezTo>
                  <a:cubicBezTo>
                    <a:pt x="1408430" y="7620"/>
                    <a:pt x="1451610" y="0"/>
                    <a:pt x="1569720" y="7620"/>
                  </a:cubicBezTo>
                  <a:cubicBezTo>
                    <a:pt x="1805940" y="24130"/>
                    <a:pt x="2390140" y="153670"/>
                    <a:pt x="2618740" y="180340"/>
                  </a:cubicBezTo>
                  <a:cubicBezTo>
                    <a:pt x="2727960" y="191770"/>
                    <a:pt x="2772410" y="193040"/>
                    <a:pt x="2862580" y="195580"/>
                  </a:cubicBezTo>
                  <a:cubicBezTo>
                    <a:pt x="2974340" y="199390"/>
                    <a:pt x="3190240" y="173990"/>
                    <a:pt x="3235960" y="194310"/>
                  </a:cubicBezTo>
                  <a:cubicBezTo>
                    <a:pt x="3248660" y="199390"/>
                    <a:pt x="3255010" y="208280"/>
                    <a:pt x="3255010" y="215900"/>
                  </a:cubicBezTo>
                  <a:cubicBezTo>
                    <a:pt x="3255010" y="224790"/>
                    <a:pt x="3251200" y="236220"/>
                    <a:pt x="3235960" y="243840"/>
                  </a:cubicBezTo>
                  <a:cubicBezTo>
                    <a:pt x="3131820" y="298450"/>
                    <a:pt x="2095500" y="256540"/>
                    <a:pt x="1682750" y="243840"/>
                  </a:cubicBezTo>
                  <a:cubicBezTo>
                    <a:pt x="1408430" y="234950"/>
                    <a:pt x="1097280" y="236220"/>
                    <a:pt x="998220" y="200660"/>
                  </a:cubicBezTo>
                  <a:cubicBezTo>
                    <a:pt x="967740" y="190500"/>
                    <a:pt x="955040" y="177800"/>
                    <a:pt x="944880" y="162560"/>
                  </a:cubicBezTo>
                  <a:cubicBezTo>
                    <a:pt x="937260" y="152400"/>
                    <a:pt x="934720" y="142240"/>
                    <a:pt x="934720" y="128270"/>
                  </a:cubicBezTo>
                  <a:cubicBezTo>
                    <a:pt x="933450" y="109220"/>
                    <a:pt x="935990" y="67310"/>
                    <a:pt x="946150" y="55880"/>
                  </a:cubicBezTo>
                  <a:cubicBezTo>
                    <a:pt x="953770" y="48260"/>
                    <a:pt x="969010" y="46990"/>
                    <a:pt x="976630" y="50800"/>
                  </a:cubicBezTo>
                  <a:cubicBezTo>
                    <a:pt x="984250" y="54610"/>
                    <a:pt x="990600" y="71120"/>
                    <a:pt x="989330" y="78740"/>
                  </a:cubicBezTo>
                  <a:cubicBezTo>
                    <a:pt x="988060" y="86360"/>
                    <a:pt x="980440" y="95250"/>
                    <a:pt x="974090" y="96520"/>
                  </a:cubicBezTo>
                  <a:cubicBezTo>
                    <a:pt x="966470" y="99060"/>
                    <a:pt x="949960" y="95250"/>
                    <a:pt x="944880" y="88900"/>
                  </a:cubicBezTo>
                  <a:cubicBezTo>
                    <a:pt x="939800" y="83820"/>
                    <a:pt x="938530" y="72390"/>
                    <a:pt x="941070" y="64770"/>
                  </a:cubicBezTo>
                  <a:cubicBezTo>
                    <a:pt x="943610" y="58420"/>
                    <a:pt x="957580" y="46990"/>
                    <a:pt x="966470" y="48260"/>
                  </a:cubicBezTo>
                  <a:cubicBezTo>
                    <a:pt x="974090" y="48260"/>
                    <a:pt x="985520" y="58420"/>
                    <a:pt x="989330" y="68580"/>
                  </a:cubicBezTo>
                  <a:cubicBezTo>
                    <a:pt x="994410" y="80010"/>
                    <a:pt x="981710" y="102870"/>
                    <a:pt x="984250" y="118110"/>
                  </a:cubicBezTo>
                  <a:cubicBezTo>
                    <a:pt x="986790" y="129540"/>
                    <a:pt x="986790" y="140970"/>
                    <a:pt x="1002030" y="151130"/>
                  </a:cubicBezTo>
                  <a:cubicBezTo>
                    <a:pt x="1066800" y="191770"/>
                    <a:pt x="1412240" y="184150"/>
                    <a:pt x="1684020" y="193040"/>
                  </a:cubicBezTo>
                  <a:cubicBezTo>
                    <a:pt x="2086610" y="204470"/>
                    <a:pt x="3036570" y="186690"/>
                    <a:pt x="3187700" y="191770"/>
                  </a:cubicBezTo>
                  <a:cubicBezTo>
                    <a:pt x="3215640" y="191770"/>
                    <a:pt x="3224530" y="189230"/>
                    <a:pt x="3235960" y="194310"/>
                  </a:cubicBezTo>
                  <a:cubicBezTo>
                    <a:pt x="3244850" y="199390"/>
                    <a:pt x="3253740" y="208280"/>
                    <a:pt x="3255010" y="215900"/>
                  </a:cubicBezTo>
                  <a:cubicBezTo>
                    <a:pt x="3256280" y="223520"/>
                    <a:pt x="3248660" y="236220"/>
                    <a:pt x="3241040" y="241300"/>
                  </a:cubicBezTo>
                  <a:cubicBezTo>
                    <a:pt x="3232150" y="247650"/>
                    <a:pt x="3221990" y="247650"/>
                    <a:pt x="3201670" y="250190"/>
                  </a:cubicBezTo>
                  <a:cubicBezTo>
                    <a:pt x="3134360" y="256540"/>
                    <a:pt x="2877820" y="248920"/>
                    <a:pt x="2749550" y="241300"/>
                  </a:cubicBezTo>
                  <a:cubicBezTo>
                    <a:pt x="2653030" y="236220"/>
                    <a:pt x="2607310" y="232410"/>
                    <a:pt x="2496820" y="217170"/>
                  </a:cubicBezTo>
                  <a:cubicBezTo>
                    <a:pt x="2284730" y="187960"/>
                    <a:pt x="1808480" y="72390"/>
                    <a:pt x="1570990" y="58420"/>
                  </a:cubicBezTo>
                  <a:cubicBezTo>
                    <a:pt x="1422400" y="49530"/>
                    <a:pt x="1357630" y="62230"/>
                    <a:pt x="1209040" y="76200"/>
                  </a:cubicBezTo>
                  <a:cubicBezTo>
                    <a:pt x="965200" y="100330"/>
                    <a:pt x="466090" y="196850"/>
                    <a:pt x="255270" y="214630"/>
                  </a:cubicBezTo>
                  <a:cubicBezTo>
                    <a:pt x="151130" y="222250"/>
                    <a:pt x="53340" y="236220"/>
                    <a:pt x="20320" y="219710"/>
                  </a:cubicBezTo>
                  <a:cubicBezTo>
                    <a:pt x="7620" y="212090"/>
                    <a:pt x="0" y="199390"/>
                    <a:pt x="1270" y="191770"/>
                  </a:cubicBezTo>
                  <a:cubicBezTo>
                    <a:pt x="2540" y="182880"/>
                    <a:pt x="26670" y="168910"/>
                    <a:pt x="26670" y="1689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164705" y="7294245"/>
            <a:ext cx="2722245" cy="823912"/>
            <a:chOff x="0" y="0"/>
            <a:chExt cx="3629660" cy="1098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800" y="45720"/>
              <a:ext cx="3526790" cy="1002030"/>
            </a:xfrm>
            <a:custGeom>
              <a:avLst/>
              <a:gdLst/>
              <a:ahLst/>
              <a:cxnLst/>
              <a:rect r="r" b="b" t="t" l="l"/>
              <a:pathLst>
                <a:path h="1002030" w="3526790">
                  <a:moveTo>
                    <a:pt x="0" y="739140"/>
                  </a:moveTo>
                  <a:cubicBezTo>
                    <a:pt x="2540" y="661670"/>
                    <a:pt x="7620" y="642620"/>
                    <a:pt x="13970" y="624840"/>
                  </a:cubicBezTo>
                  <a:cubicBezTo>
                    <a:pt x="21590" y="607060"/>
                    <a:pt x="30480" y="589280"/>
                    <a:pt x="40640" y="572770"/>
                  </a:cubicBezTo>
                  <a:cubicBezTo>
                    <a:pt x="52070" y="557530"/>
                    <a:pt x="64770" y="542290"/>
                    <a:pt x="80010" y="529590"/>
                  </a:cubicBezTo>
                  <a:cubicBezTo>
                    <a:pt x="93980" y="516890"/>
                    <a:pt x="110490" y="505460"/>
                    <a:pt x="128270" y="496570"/>
                  </a:cubicBezTo>
                  <a:cubicBezTo>
                    <a:pt x="144780" y="487680"/>
                    <a:pt x="163830" y="480060"/>
                    <a:pt x="181610" y="476250"/>
                  </a:cubicBezTo>
                  <a:cubicBezTo>
                    <a:pt x="200660" y="471170"/>
                    <a:pt x="240030" y="468630"/>
                    <a:pt x="240030" y="468630"/>
                  </a:cubicBezTo>
                  <a:cubicBezTo>
                    <a:pt x="240030" y="468630"/>
                    <a:pt x="549910" y="525780"/>
                    <a:pt x="618490" y="468630"/>
                  </a:cubicBezTo>
                  <a:cubicBezTo>
                    <a:pt x="676910" y="421640"/>
                    <a:pt x="623570" y="270510"/>
                    <a:pt x="671830" y="205740"/>
                  </a:cubicBezTo>
                  <a:cubicBezTo>
                    <a:pt x="720090" y="140970"/>
                    <a:pt x="824230" y="113030"/>
                    <a:pt x="905510" y="81280"/>
                  </a:cubicBezTo>
                  <a:cubicBezTo>
                    <a:pt x="986790" y="49530"/>
                    <a:pt x="1075690" y="25400"/>
                    <a:pt x="1160780" y="12700"/>
                  </a:cubicBezTo>
                  <a:cubicBezTo>
                    <a:pt x="1244600" y="0"/>
                    <a:pt x="1327150" y="5080"/>
                    <a:pt x="1414780" y="5080"/>
                  </a:cubicBezTo>
                  <a:cubicBezTo>
                    <a:pt x="1510030" y="6350"/>
                    <a:pt x="1614170" y="8890"/>
                    <a:pt x="1713230" y="19050"/>
                  </a:cubicBezTo>
                  <a:cubicBezTo>
                    <a:pt x="1809750" y="29210"/>
                    <a:pt x="1939290" y="54610"/>
                    <a:pt x="1998980" y="67310"/>
                  </a:cubicBezTo>
                  <a:cubicBezTo>
                    <a:pt x="2026920" y="73660"/>
                    <a:pt x="2053590" y="86360"/>
                    <a:pt x="2059940" y="83820"/>
                  </a:cubicBezTo>
                  <a:cubicBezTo>
                    <a:pt x="2062480" y="83820"/>
                    <a:pt x="2062480" y="83820"/>
                    <a:pt x="2063750" y="82550"/>
                  </a:cubicBezTo>
                  <a:cubicBezTo>
                    <a:pt x="2065020" y="80010"/>
                    <a:pt x="2067560" y="74930"/>
                    <a:pt x="2071370" y="72390"/>
                  </a:cubicBezTo>
                  <a:cubicBezTo>
                    <a:pt x="2077720" y="67310"/>
                    <a:pt x="2086610" y="63500"/>
                    <a:pt x="2094230" y="58420"/>
                  </a:cubicBezTo>
                  <a:cubicBezTo>
                    <a:pt x="2101850" y="53340"/>
                    <a:pt x="2108200" y="45720"/>
                    <a:pt x="2114550" y="43180"/>
                  </a:cubicBezTo>
                  <a:cubicBezTo>
                    <a:pt x="2119630" y="40640"/>
                    <a:pt x="2123440" y="40640"/>
                    <a:pt x="2127250" y="38100"/>
                  </a:cubicBezTo>
                  <a:cubicBezTo>
                    <a:pt x="2131060" y="36830"/>
                    <a:pt x="2133600" y="34290"/>
                    <a:pt x="2138680" y="31750"/>
                  </a:cubicBezTo>
                  <a:cubicBezTo>
                    <a:pt x="2145030" y="29210"/>
                    <a:pt x="2156460" y="29210"/>
                    <a:pt x="2164080" y="26670"/>
                  </a:cubicBezTo>
                  <a:cubicBezTo>
                    <a:pt x="2172970" y="24130"/>
                    <a:pt x="2181860" y="19050"/>
                    <a:pt x="2189480" y="17780"/>
                  </a:cubicBezTo>
                  <a:cubicBezTo>
                    <a:pt x="2194560" y="16510"/>
                    <a:pt x="2198370" y="17780"/>
                    <a:pt x="2202180" y="17780"/>
                  </a:cubicBezTo>
                  <a:cubicBezTo>
                    <a:pt x="2205990" y="17780"/>
                    <a:pt x="2209800" y="15240"/>
                    <a:pt x="2214880" y="15240"/>
                  </a:cubicBezTo>
                  <a:cubicBezTo>
                    <a:pt x="2222500" y="15240"/>
                    <a:pt x="2232660" y="17780"/>
                    <a:pt x="2241550" y="17780"/>
                  </a:cubicBezTo>
                  <a:cubicBezTo>
                    <a:pt x="2249170" y="17780"/>
                    <a:pt x="2260600" y="16510"/>
                    <a:pt x="2266950" y="17780"/>
                  </a:cubicBezTo>
                  <a:cubicBezTo>
                    <a:pt x="2272030" y="19050"/>
                    <a:pt x="2275840" y="21590"/>
                    <a:pt x="2279650" y="21590"/>
                  </a:cubicBezTo>
                  <a:cubicBezTo>
                    <a:pt x="2283460" y="22860"/>
                    <a:pt x="2287270" y="21590"/>
                    <a:pt x="2292350" y="24130"/>
                  </a:cubicBezTo>
                  <a:cubicBezTo>
                    <a:pt x="2299970" y="25400"/>
                    <a:pt x="2308860" y="31750"/>
                    <a:pt x="2316480" y="34290"/>
                  </a:cubicBezTo>
                  <a:cubicBezTo>
                    <a:pt x="2324100" y="38100"/>
                    <a:pt x="2334260" y="39370"/>
                    <a:pt x="2340610" y="43180"/>
                  </a:cubicBezTo>
                  <a:cubicBezTo>
                    <a:pt x="2345690" y="45720"/>
                    <a:pt x="2348230" y="48260"/>
                    <a:pt x="2352040" y="50800"/>
                  </a:cubicBezTo>
                  <a:cubicBezTo>
                    <a:pt x="2355850" y="53340"/>
                    <a:pt x="2359660" y="53340"/>
                    <a:pt x="2363470" y="55880"/>
                  </a:cubicBezTo>
                  <a:cubicBezTo>
                    <a:pt x="2369820" y="60960"/>
                    <a:pt x="2376170" y="68580"/>
                    <a:pt x="2382520" y="74930"/>
                  </a:cubicBezTo>
                  <a:cubicBezTo>
                    <a:pt x="2388870" y="80010"/>
                    <a:pt x="2399030" y="85090"/>
                    <a:pt x="2402840" y="90170"/>
                  </a:cubicBezTo>
                  <a:cubicBezTo>
                    <a:pt x="2406650" y="93980"/>
                    <a:pt x="2407920" y="97790"/>
                    <a:pt x="2410460" y="101600"/>
                  </a:cubicBezTo>
                  <a:cubicBezTo>
                    <a:pt x="2413000" y="104140"/>
                    <a:pt x="2416810" y="105410"/>
                    <a:pt x="2420620" y="110490"/>
                  </a:cubicBezTo>
                  <a:cubicBezTo>
                    <a:pt x="2424430" y="115570"/>
                    <a:pt x="2428240" y="125730"/>
                    <a:pt x="2432050" y="133350"/>
                  </a:cubicBezTo>
                  <a:cubicBezTo>
                    <a:pt x="2437130" y="140970"/>
                    <a:pt x="2444750" y="148590"/>
                    <a:pt x="2447290" y="154940"/>
                  </a:cubicBezTo>
                  <a:cubicBezTo>
                    <a:pt x="2449830" y="160020"/>
                    <a:pt x="2448560" y="163830"/>
                    <a:pt x="2451100" y="167640"/>
                  </a:cubicBezTo>
                  <a:cubicBezTo>
                    <a:pt x="2452370" y="171450"/>
                    <a:pt x="2454910" y="173990"/>
                    <a:pt x="2456180" y="179070"/>
                  </a:cubicBezTo>
                  <a:cubicBezTo>
                    <a:pt x="2458720" y="185420"/>
                    <a:pt x="2459990" y="199390"/>
                    <a:pt x="2461260" y="204470"/>
                  </a:cubicBezTo>
                  <a:cubicBezTo>
                    <a:pt x="2461260" y="207010"/>
                    <a:pt x="2459990" y="208280"/>
                    <a:pt x="2462530" y="209550"/>
                  </a:cubicBezTo>
                  <a:cubicBezTo>
                    <a:pt x="2472690" y="219710"/>
                    <a:pt x="2555240" y="243840"/>
                    <a:pt x="2617470" y="264160"/>
                  </a:cubicBezTo>
                  <a:cubicBezTo>
                    <a:pt x="2711450" y="297180"/>
                    <a:pt x="2857500" y="337820"/>
                    <a:pt x="2970530" y="381000"/>
                  </a:cubicBezTo>
                  <a:cubicBezTo>
                    <a:pt x="3081020" y="422910"/>
                    <a:pt x="3288030" y="519430"/>
                    <a:pt x="3289300" y="519430"/>
                  </a:cubicBezTo>
                  <a:cubicBezTo>
                    <a:pt x="3289300" y="519430"/>
                    <a:pt x="3289300" y="519430"/>
                    <a:pt x="3290570" y="519430"/>
                  </a:cubicBezTo>
                  <a:cubicBezTo>
                    <a:pt x="3290570" y="519430"/>
                    <a:pt x="3309620" y="521970"/>
                    <a:pt x="3318510" y="523240"/>
                  </a:cubicBezTo>
                  <a:cubicBezTo>
                    <a:pt x="3328670" y="524510"/>
                    <a:pt x="3347720" y="527050"/>
                    <a:pt x="3347720" y="527050"/>
                  </a:cubicBezTo>
                  <a:cubicBezTo>
                    <a:pt x="3347720" y="527050"/>
                    <a:pt x="3365500" y="534670"/>
                    <a:pt x="3374390" y="537210"/>
                  </a:cubicBezTo>
                  <a:cubicBezTo>
                    <a:pt x="3383280" y="541020"/>
                    <a:pt x="3401060" y="547370"/>
                    <a:pt x="3402330" y="548640"/>
                  </a:cubicBezTo>
                  <a:cubicBezTo>
                    <a:pt x="3402330" y="548640"/>
                    <a:pt x="3417570" y="558800"/>
                    <a:pt x="3425190" y="565150"/>
                  </a:cubicBezTo>
                  <a:cubicBezTo>
                    <a:pt x="3432810" y="570230"/>
                    <a:pt x="3449320" y="581660"/>
                    <a:pt x="3449320" y="581660"/>
                  </a:cubicBezTo>
                  <a:cubicBezTo>
                    <a:pt x="3449320" y="581660"/>
                    <a:pt x="3462020" y="596900"/>
                    <a:pt x="3468370" y="603250"/>
                  </a:cubicBezTo>
                  <a:cubicBezTo>
                    <a:pt x="3474720" y="610870"/>
                    <a:pt x="3487420" y="624840"/>
                    <a:pt x="3487420" y="626110"/>
                  </a:cubicBezTo>
                  <a:cubicBezTo>
                    <a:pt x="3487420" y="626110"/>
                    <a:pt x="3496310" y="642620"/>
                    <a:pt x="3500120" y="651510"/>
                  </a:cubicBezTo>
                  <a:cubicBezTo>
                    <a:pt x="3505200" y="660400"/>
                    <a:pt x="3514090" y="676910"/>
                    <a:pt x="3514090" y="676910"/>
                  </a:cubicBezTo>
                  <a:cubicBezTo>
                    <a:pt x="3514090" y="678180"/>
                    <a:pt x="3517900" y="695960"/>
                    <a:pt x="3520440" y="706120"/>
                  </a:cubicBezTo>
                  <a:cubicBezTo>
                    <a:pt x="3522980" y="715010"/>
                    <a:pt x="3526790" y="734060"/>
                    <a:pt x="3526790" y="734060"/>
                  </a:cubicBezTo>
                  <a:cubicBezTo>
                    <a:pt x="3526790" y="734060"/>
                    <a:pt x="3526790" y="753110"/>
                    <a:pt x="3526790" y="763270"/>
                  </a:cubicBezTo>
                  <a:cubicBezTo>
                    <a:pt x="3526790" y="773430"/>
                    <a:pt x="3526790" y="792480"/>
                    <a:pt x="3526790" y="792480"/>
                  </a:cubicBezTo>
                  <a:cubicBezTo>
                    <a:pt x="3526790" y="792480"/>
                    <a:pt x="3521710" y="811530"/>
                    <a:pt x="3519170" y="820420"/>
                  </a:cubicBezTo>
                  <a:cubicBezTo>
                    <a:pt x="3516630" y="829310"/>
                    <a:pt x="3511550" y="848360"/>
                    <a:pt x="3511550" y="848360"/>
                  </a:cubicBezTo>
                  <a:cubicBezTo>
                    <a:pt x="3511550" y="848360"/>
                    <a:pt x="3502660" y="866140"/>
                    <a:pt x="3497580" y="873760"/>
                  </a:cubicBezTo>
                  <a:cubicBezTo>
                    <a:pt x="3493770" y="882650"/>
                    <a:pt x="3484880" y="899160"/>
                    <a:pt x="3484880" y="900430"/>
                  </a:cubicBezTo>
                  <a:cubicBezTo>
                    <a:pt x="3483610" y="900430"/>
                    <a:pt x="3470910" y="914400"/>
                    <a:pt x="3464560" y="922020"/>
                  </a:cubicBezTo>
                  <a:cubicBezTo>
                    <a:pt x="3458210" y="928370"/>
                    <a:pt x="3445510" y="942340"/>
                    <a:pt x="3445510" y="942340"/>
                  </a:cubicBezTo>
                  <a:cubicBezTo>
                    <a:pt x="3445510" y="943610"/>
                    <a:pt x="3429000" y="953770"/>
                    <a:pt x="3421380" y="958850"/>
                  </a:cubicBezTo>
                  <a:cubicBezTo>
                    <a:pt x="3413760" y="965200"/>
                    <a:pt x="3397250" y="975360"/>
                    <a:pt x="3397250" y="975360"/>
                  </a:cubicBezTo>
                  <a:cubicBezTo>
                    <a:pt x="3397250" y="975360"/>
                    <a:pt x="3379470" y="981710"/>
                    <a:pt x="3369310" y="985520"/>
                  </a:cubicBezTo>
                  <a:cubicBezTo>
                    <a:pt x="3360420" y="989330"/>
                    <a:pt x="3342640" y="995680"/>
                    <a:pt x="3342640" y="995680"/>
                  </a:cubicBezTo>
                  <a:cubicBezTo>
                    <a:pt x="3342640" y="995680"/>
                    <a:pt x="3323590" y="998220"/>
                    <a:pt x="3313430" y="998220"/>
                  </a:cubicBezTo>
                  <a:cubicBezTo>
                    <a:pt x="3304540" y="999490"/>
                    <a:pt x="3285490" y="1002030"/>
                    <a:pt x="3284220" y="1002030"/>
                  </a:cubicBezTo>
                  <a:cubicBezTo>
                    <a:pt x="3284220" y="1002030"/>
                    <a:pt x="3227070" y="1002030"/>
                    <a:pt x="3186430" y="999490"/>
                  </a:cubicBezTo>
                  <a:cubicBezTo>
                    <a:pt x="3122930" y="995680"/>
                    <a:pt x="3025140" y="989330"/>
                    <a:pt x="2937510" y="980440"/>
                  </a:cubicBezTo>
                  <a:cubicBezTo>
                    <a:pt x="2842260" y="970280"/>
                    <a:pt x="2733040" y="951230"/>
                    <a:pt x="2637790" y="937260"/>
                  </a:cubicBezTo>
                  <a:cubicBezTo>
                    <a:pt x="2551430" y="925830"/>
                    <a:pt x="2475230" y="916940"/>
                    <a:pt x="2391410" y="905510"/>
                  </a:cubicBezTo>
                  <a:cubicBezTo>
                    <a:pt x="2303780" y="894080"/>
                    <a:pt x="2211070" y="871220"/>
                    <a:pt x="2120900" y="871220"/>
                  </a:cubicBezTo>
                  <a:cubicBezTo>
                    <a:pt x="2029460" y="869950"/>
                    <a:pt x="1938020" y="896620"/>
                    <a:pt x="1844040" y="904240"/>
                  </a:cubicBezTo>
                  <a:cubicBezTo>
                    <a:pt x="1750060" y="910590"/>
                    <a:pt x="1651000" y="904240"/>
                    <a:pt x="1557020" y="911860"/>
                  </a:cubicBezTo>
                  <a:cubicBezTo>
                    <a:pt x="1464310" y="916940"/>
                    <a:pt x="1375410" y="934720"/>
                    <a:pt x="1285240" y="941070"/>
                  </a:cubicBezTo>
                  <a:cubicBezTo>
                    <a:pt x="1193800" y="948690"/>
                    <a:pt x="1103630" y="949960"/>
                    <a:pt x="1010920" y="951230"/>
                  </a:cubicBezTo>
                  <a:cubicBezTo>
                    <a:pt x="915670" y="953770"/>
                    <a:pt x="828040" y="951230"/>
                    <a:pt x="718820" y="951230"/>
                  </a:cubicBezTo>
                  <a:cubicBezTo>
                    <a:pt x="577850" y="951230"/>
                    <a:pt x="322580" y="956310"/>
                    <a:pt x="240030" y="951230"/>
                  </a:cubicBezTo>
                  <a:cubicBezTo>
                    <a:pt x="210820" y="949960"/>
                    <a:pt x="200660" y="948690"/>
                    <a:pt x="181610" y="944880"/>
                  </a:cubicBezTo>
                  <a:cubicBezTo>
                    <a:pt x="163830" y="939800"/>
                    <a:pt x="144780" y="933450"/>
                    <a:pt x="128270" y="923290"/>
                  </a:cubicBezTo>
                  <a:cubicBezTo>
                    <a:pt x="110490" y="914400"/>
                    <a:pt x="93980" y="902970"/>
                    <a:pt x="80010" y="890270"/>
                  </a:cubicBezTo>
                  <a:cubicBezTo>
                    <a:pt x="64770" y="877570"/>
                    <a:pt x="52070" y="863600"/>
                    <a:pt x="40640" y="847090"/>
                  </a:cubicBezTo>
                  <a:cubicBezTo>
                    <a:pt x="30480" y="831850"/>
                    <a:pt x="21590" y="814070"/>
                    <a:pt x="13970" y="796290"/>
                  </a:cubicBezTo>
                  <a:cubicBezTo>
                    <a:pt x="7620" y="777240"/>
                    <a:pt x="0" y="739140"/>
                    <a:pt x="0" y="7391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378491" y="914400"/>
            <a:ext cx="1275101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exPrice_window.py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05372" y="7785735"/>
            <a:ext cx="7066355" cy="918845"/>
            <a:chOff x="0" y="0"/>
            <a:chExt cx="1861098" cy="242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1098" cy="242000"/>
            </a:xfrm>
            <a:custGeom>
              <a:avLst/>
              <a:gdLst/>
              <a:ahLst/>
              <a:cxnLst/>
              <a:rect r="r" b="b" t="t" l="l"/>
              <a:pathLst>
                <a:path h="242000" w="1861098">
                  <a:moveTo>
                    <a:pt x="0" y="0"/>
                  </a:moveTo>
                  <a:lnTo>
                    <a:pt x="1861098" y="0"/>
                  </a:lnTo>
                  <a:lnTo>
                    <a:pt x="1861098" y="242000"/>
                  </a:lnTo>
                  <a:lnTo>
                    <a:pt x="0" y="24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861098" cy="31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추가 버튼을 누르면 DB 정보와 수량을 장바구니 목록에 삽입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709921" y="7179312"/>
            <a:ext cx="5486937" cy="2131691"/>
          </a:xfrm>
          <a:custGeom>
            <a:avLst/>
            <a:gdLst/>
            <a:ahLst/>
            <a:cxnLst/>
            <a:rect r="r" b="b" t="t" l="l"/>
            <a:pathLst>
              <a:path h="2131691" w="5486937">
                <a:moveTo>
                  <a:pt x="0" y="0"/>
                </a:moveTo>
                <a:lnTo>
                  <a:pt x="5486937" y="0"/>
                </a:lnTo>
                <a:lnTo>
                  <a:pt x="5486937" y="2131691"/>
                </a:lnTo>
                <a:lnTo>
                  <a:pt x="0" y="2131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74" t="0" r="-26268" b="-2714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809735" y="2369503"/>
            <a:ext cx="3229804" cy="4189285"/>
          </a:xfrm>
          <a:custGeom>
            <a:avLst/>
            <a:gdLst/>
            <a:ahLst/>
            <a:cxnLst/>
            <a:rect r="r" b="b" t="t" l="l"/>
            <a:pathLst>
              <a:path h="4189285" w="3229804">
                <a:moveTo>
                  <a:pt x="0" y="0"/>
                </a:moveTo>
                <a:lnTo>
                  <a:pt x="3229804" y="0"/>
                </a:lnTo>
                <a:lnTo>
                  <a:pt x="3229804" y="4189285"/>
                </a:lnTo>
                <a:lnTo>
                  <a:pt x="0" y="4189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179647" y="6161803"/>
            <a:ext cx="1071285" cy="326183"/>
            <a:chOff x="0" y="0"/>
            <a:chExt cx="282149" cy="859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2149" cy="85908"/>
            </a:xfrm>
            <a:custGeom>
              <a:avLst/>
              <a:gdLst/>
              <a:ahLst/>
              <a:cxnLst/>
              <a:rect r="r" b="b" t="t" l="l"/>
              <a:pathLst>
                <a:path h="85908" w="282149">
                  <a:moveTo>
                    <a:pt x="0" y="0"/>
                  </a:moveTo>
                  <a:lnTo>
                    <a:pt x="282149" y="0"/>
                  </a:lnTo>
                  <a:lnTo>
                    <a:pt x="282149" y="85908"/>
                  </a:lnTo>
                  <a:lnTo>
                    <a:pt x="0" y="85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282149" cy="162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453390" y="6505420"/>
            <a:ext cx="0" cy="584409"/>
          </a:xfrm>
          <a:prstGeom prst="line">
            <a:avLst/>
          </a:prstGeom>
          <a:ln cap="flat" w="104775">
            <a:solidFill>
              <a:srgbClr val="A5CFF6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840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038641"/>
            <a:ext cx="9700439" cy="4793380"/>
          </a:xfrm>
          <a:custGeom>
            <a:avLst/>
            <a:gdLst/>
            <a:ahLst/>
            <a:cxnLst/>
            <a:rect r="r" b="b" t="t" l="l"/>
            <a:pathLst>
              <a:path h="4793380" w="9700439">
                <a:moveTo>
                  <a:pt x="0" y="0"/>
                </a:moveTo>
                <a:lnTo>
                  <a:pt x="9700439" y="0"/>
                </a:lnTo>
                <a:lnTo>
                  <a:pt x="9700439" y="4793380"/>
                </a:lnTo>
                <a:lnTo>
                  <a:pt x="0" y="4793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55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93578" y="7244664"/>
            <a:ext cx="7066355" cy="1859279"/>
            <a:chOff x="0" y="0"/>
            <a:chExt cx="1861098" cy="4896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1098" cy="489687"/>
            </a:xfrm>
            <a:custGeom>
              <a:avLst/>
              <a:gdLst/>
              <a:ahLst/>
              <a:cxnLst/>
              <a:rect r="r" b="b" t="t" l="l"/>
              <a:pathLst>
                <a:path h="489687" w="1861098">
                  <a:moveTo>
                    <a:pt x="0" y="0"/>
                  </a:moveTo>
                  <a:lnTo>
                    <a:pt x="1861098" y="0"/>
                  </a:lnTo>
                  <a:lnTo>
                    <a:pt x="1861098" y="489687"/>
                  </a:lnTo>
                  <a:lnTo>
                    <a:pt x="0" y="489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04775"/>
              <a:ext cx="1861098" cy="594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17"/>
                </a:lnSpc>
              </a:pPr>
              <a:r>
                <a:rPr lang="en-US" sz="22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장바구니 메뉴 수정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장바구니 테이블에 있는 메뉴를 선택한 후 수량 수정이 가능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수량을 바꾸고 확인을 누르면 장바구니 정보가 수정됨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057626" y="2878188"/>
            <a:ext cx="5338260" cy="4137883"/>
          </a:xfrm>
          <a:custGeom>
            <a:avLst/>
            <a:gdLst/>
            <a:ahLst/>
            <a:cxnLst/>
            <a:rect r="r" b="b" t="t" l="l"/>
            <a:pathLst>
              <a:path h="4137883" w="5338260">
                <a:moveTo>
                  <a:pt x="0" y="0"/>
                </a:moveTo>
                <a:lnTo>
                  <a:pt x="5338259" y="0"/>
                </a:lnTo>
                <a:lnTo>
                  <a:pt x="5338259" y="4137883"/>
                </a:lnTo>
                <a:lnTo>
                  <a:pt x="0" y="4137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8491" y="914400"/>
            <a:ext cx="1275101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menu_window.py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199312" y="3038641"/>
            <a:ext cx="1366818" cy="1374886"/>
            <a:chOff x="0" y="0"/>
            <a:chExt cx="359985" cy="3621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9985" cy="362110"/>
            </a:xfrm>
            <a:custGeom>
              <a:avLst/>
              <a:gdLst/>
              <a:ahLst/>
              <a:cxnLst/>
              <a:rect r="r" b="b" t="t" l="l"/>
              <a:pathLst>
                <a:path h="362110" w="359985">
                  <a:moveTo>
                    <a:pt x="0" y="0"/>
                  </a:moveTo>
                  <a:lnTo>
                    <a:pt x="359985" y="0"/>
                  </a:lnTo>
                  <a:lnTo>
                    <a:pt x="359985" y="362110"/>
                  </a:lnTo>
                  <a:lnTo>
                    <a:pt x="0" y="362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359985" cy="438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3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9425" y="2332051"/>
            <a:ext cx="7027197" cy="4021911"/>
          </a:xfrm>
          <a:custGeom>
            <a:avLst/>
            <a:gdLst/>
            <a:ahLst/>
            <a:cxnLst/>
            <a:rect r="r" b="b" t="t" l="l"/>
            <a:pathLst>
              <a:path h="4021911" w="7027197">
                <a:moveTo>
                  <a:pt x="0" y="0"/>
                </a:moveTo>
                <a:lnTo>
                  <a:pt x="7027197" y="0"/>
                </a:lnTo>
                <a:lnTo>
                  <a:pt x="7027197" y="4021911"/>
                </a:lnTo>
                <a:lnTo>
                  <a:pt x="0" y="4021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94013" y="7399021"/>
            <a:ext cx="5521720" cy="1859279"/>
            <a:chOff x="0" y="0"/>
            <a:chExt cx="1454280" cy="4896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4280" cy="489687"/>
            </a:xfrm>
            <a:custGeom>
              <a:avLst/>
              <a:gdLst/>
              <a:ahLst/>
              <a:cxnLst/>
              <a:rect r="r" b="b" t="t" l="l"/>
              <a:pathLst>
                <a:path h="489687" w="1454280">
                  <a:moveTo>
                    <a:pt x="0" y="0"/>
                  </a:moveTo>
                  <a:lnTo>
                    <a:pt x="1454280" y="0"/>
                  </a:lnTo>
                  <a:lnTo>
                    <a:pt x="1454280" y="489687"/>
                  </a:lnTo>
                  <a:lnTo>
                    <a:pt x="0" y="489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04775"/>
              <a:ext cx="1454280" cy="594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17"/>
                </a:lnSpc>
              </a:pPr>
              <a:r>
                <a:rPr lang="en-US" sz="22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장바구니 메뉴 삭제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장바구니 테이블에 있는 메뉴를 선택 후 삭제 가능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전체 삭제 버튼을 누르면 전체 삭제 가능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761447" y="3981416"/>
            <a:ext cx="7786853" cy="3129021"/>
          </a:xfrm>
          <a:custGeom>
            <a:avLst/>
            <a:gdLst/>
            <a:ahLst/>
            <a:cxnLst/>
            <a:rect r="r" b="b" t="t" l="l"/>
            <a:pathLst>
              <a:path h="3129021" w="7786853">
                <a:moveTo>
                  <a:pt x="0" y="0"/>
                </a:moveTo>
                <a:lnTo>
                  <a:pt x="7786853" y="0"/>
                </a:lnTo>
                <a:lnTo>
                  <a:pt x="7786853" y="3129021"/>
                </a:lnTo>
                <a:lnTo>
                  <a:pt x="0" y="3129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20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8491" y="914400"/>
            <a:ext cx="1275101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menu_window.py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006575" y="4620113"/>
            <a:ext cx="1517918" cy="925813"/>
            <a:chOff x="0" y="0"/>
            <a:chExt cx="399781" cy="2438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9781" cy="243836"/>
            </a:xfrm>
            <a:custGeom>
              <a:avLst/>
              <a:gdLst/>
              <a:ahLst/>
              <a:cxnLst/>
              <a:rect r="r" b="b" t="t" l="l"/>
              <a:pathLst>
                <a:path h="243836" w="399781">
                  <a:moveTo>
                    <a:pt x="0" y="0"/>
                  </a:moveTo>
                  <a:lnTo>
                    <a:pt x="399781" y="0"/>
                  </a:lnTo>
                  <a:lnTo>
                    <a:pt x="399781" y="243836"/>
                  </a:lnTo>
                  <a:lnTo>
                    <a:pt x="0" y="2438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399781" cy="320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06575" y="6181175"/>
            <a:ext cx="1517918" cy="808013"/>
            <a:chOff x="0" y="0"/>
            <a:chExt cx="399781" cy="2128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9781" cy="212810"/>
            </a:xfrm>
            <a:custGeom>
              <a:avLst/>
              <a:gdLst/>
              <a:ahLst/>
              <a:cxnLst/>
              <a:rect r="r" b="b" t="t" l="l"/>
              <a:pathLst>
                <a:path h="212810" w="399781">
                  <a:moveTo>
                    <a:pt x="0" y="0"/>
                  </a:moveTo>
                  <a:lnTo>
                    <a:pt x="399781" y="0"/>
                  </a:lnTo>
                  <a:lnTo>
                    <a:pt x="399781" y="212810"/>
                  </a:lnTo>
                  <a:lnTo>
                    <a:pt x="0" y="2128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399781" cy="289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3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0951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166516" y="7815775"/>
            <a:ext cx="4916605" cy="1498012"/>
            <a:chOff x="0" y="0"/>
            <a:chExt cx="1294908" cy="3945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4908" cy="394538"/>
            </a:xfrm>
            <a:custGeom>
              <a:avLst/>
              <a:gdLst/>
              <a:ahLst/>
              <a:cxnLst/>
              <a:rect r="r" b="b" t="t" l="l"/>
              <a:pathLst>
                <a:path h="394538" w="1294908">
                  <a:moveTo>
                    <a:pt x="0" y="0"/>
                  </a:moveTo>
                  <a:lnTo>
                    <a:pt x="1294908" y="0"/>
                  </a:lnTo>
                  <a:lnTo>
                    <a:pt x="1294908" y="394538"/>
                  </a:lnTo>
                  <a:lnTo>
                    <a:pt x="0" y="394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294908" cy="489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1"/>
                </a:lnSpc>
              </a:pPr>
              <a:r>
                <a:rPr lang="en-US" sz="21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주문 정보 DB에 삽입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주문 정보를 DB에 넣은 후 매출 조회 가능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313796" y="2379128"/>
            <a:ext cx="6622045" cy="5293772"/>
          </a:xfrm>
          <a:custGeom>
            <a:avLst/>
            <a:gdLst/>
            <a:ahLst/>
            <a:cxnLst/>
            <a:rect r="r" b="b" t="t" l="l"/>
            <a:pathLst>
              <a:path h="5293772" w="6622045">
                <a:moveTo>
                  <a:pt x="0" y="0"/>
                </a:moveTo>
                <a:lnTo>
                  <a:pt x="6622045" y="0"/>
                </a:lnTo>
                <a:lnTo>
                  <a:pt x="6622045" y="5293772"/>
                </a:lnTo>
                <a:lnTo>
                  <a:pt x="0" y="529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" t="0" r="-53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8491" y="914400"/>
            <a:ext cx="14208223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menu_window.py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576962" y="3662580"/>
            <a:ext cx="2095712" cy="778175"/>
            <a:chOff x="0" y="0"/>
            <a:chExt cx="551957" cy="2049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57" cy="204951"/>
            </a:xfrm>
            <a:custGeom>
              <a:avLst/>
              <a:gdLst/>
              <a:ahLst/>
              <a:cxnLst/>
              <a:rect r="r" b="b" t="t" l="l"/>
              <a:pathLst>
                <a:path h="204951" w="551957">
                  <a:moveTo>
                    <a:pt x="0" y="0"/>
                  </a:moveTo>
                  <a:lnTo>
                    <a:pt x="551957" y="0"/>
                  </a:lnTo>
                  <a:lnTo>
                    <a:pt x="551957" y="204951"/>
                  </a:lnTo>
                  <a:lnTo>
                    <a:pt x="0" y="2049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551957" cy="281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59616" y="2379128"/>
            <a:ext cx="7765509" cy="1897659"/>
          </a:xfrm>
          <a:custGeom>
            <a:avLst/>
            <a:gdLst/>
            <a:ahLst/>
            <a:cxnLst/>
            <a:rect r="r" b="b" t="t" l="l"/>
            <a:pathLst>
              <a:path h="1897659" w="7765509">
                <a:moveTo>
                  <a:pt x="0" y="0"/>
                </a:moveTo>
                <a:lnTo>
                  <a:pt x="7765509" y="0"/>
                </a:lnTo>
                <a:lnTo>
                  <a:pt x="7765509" y="1897659"/>
                </a:lnTo>
                <a:lnTo>
                  <a:pt x="0" y="1897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1620" r="-1932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80421" y="4638737"/>
            <a:ext cx="6723899" cy="4237283"/>
          </a:xfrm>
          <a:custGeom>
            <a:avLst/>
            <a:gdLst/>
            <a:ahLst/>
            <a:cxnLst/>
            <a:rect r="r" b="b" t="t" l="l"/>
            <a:pathLst>
              <a:path h="4237283" w="6723899">
                <a:moveTo>
                  <a:pt x="0" y="0"/>
                </a:moveTo>
                <a:lnTo>
                  <a:pt x="6723900" y="0"/>
                </a:lnTo>
                <a:lnTo>
                  <a:pt x="6723900" y="4237283"/>
                </a:lnTo>
                <a:lnTo>
                  <a:pt x="0" y="4237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7874" y="777462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54623" y="3771327"/>
            <a:ext cx="11301259" cy="3602276"/>
          </a:xfrm>
          <a:custGeom>
            <a:avLst/>
            <a:gdLst/>
            <a:ahLst/>
            <a:cxnLst/>
            <a:rect r="r" b="b" t="t" l="l"/>
            <a:pathLst>
              <a:path h="3602276" w="11301259">
                <a:moveTo>
                  <a:pt x="0" y="0"/>
                </a:moveTo>
                <a:lnTo>
                  <a:pt x="11301259" y="0"/>
                </a:lnTo>
                <a:lnTo>
                  <a:pt x="11301259" y="3602276"/>
                </a:lnTo>
                <a:lnTo>
                  <a:pt x="0" y="3602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4623" y="2471292"/>
            <a:ext cx="11301259" cy="5127946"/>
          </a:xfrm>
          <a:custGeom>
            <a:avLst/>
            <a:gdLst/>
            <a:ahLst/>
            <a:cxnLst/>
            <a:rect r="r" b="b" t="t" l="l"/>
            <a:pathLst>
              <a:path h="5127946" w="11301259">
                <a:moveTo>
                  <a:pt x="0" y="0"/>
                </a:moveTo>
                <a:lnTo>
                  <a:pt x="11301259" y="0"/>
                </a:lnTo>
                <a:lnTo>
                  <a:pt x="11301259" y="5127947"/>
                </a:lnTo>
                <a:lnTo>
                  <a:pt x="0" y="5127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8491" y="914400"/>
            <a:ext cx="1195559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menu_window.py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342009" y="5521784"/>
            <a:ext cx="7271183" cy="3703637"/>
          </a:xfrm>
          <a:custGeom>
            <a:avLst/>
            <a:gdLst/>
            <a:ahLst/>
            <a:cxnLst/>
            <a:rect r="r" b="b" t="t" l="l"/>
            <a:pathLst>
              <a:path h="3703637" w="7271183">
                <a:moveTo>
                  <a:pt x="0" y="0"/>
                </a:moveTo>
                <a:lnTo>
                  <a:pt x="7271183" y="0"/>
                </a:lnTo>
                <a:lnTo>
                  <a:pt x="7271183" y="3703638"/>
                </a:lnTo>
                <a:lnTo>
                  <a:pt x="0" y="3703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03455" y="7599239"/>
            <a:ext cx="6063138" cy="1498012"/>
            <a:chOff x="0" y="0"/>
            <a:chExt cx="1596876" cy="3945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96876" cy="394538"/>
            </a:xfrm>
            <a:custGeom>
              <a:avLst/>
              <a:gdLst/>
              <a:ahLst/>
              <a:cxnLst/>
              <a:rect r="r" b="b" t="t" l="l"/>
              <a:pathLst>
                <a:path h="394538" w="1596876">
                  <a:moveTo>
                    <a:pt x="0" y="0"/>
                  </a:moveTo>
                  <a:lnTo>
                    <a:pt x="1596876" y="0"/>
                  </a:lnTo>
                  <a:lnTo>
                    <a:pt x="1596876" y="394538"/>
                  </a:lnTo>
                  <a:lnTo>
                    <a:pt x="0" y="394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596876" cy="499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83"/>
                </a:lnSpc>
              </a:pPr>
              <a:r>
                <a:rPr lang="en-US" sz="23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주문 정보 DB에 삽입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주문 정보를 DB에 넣은 후 고객 음료 선호도 조회 가능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78407" y="3055913"/>
            <a:ext cx="7865593" cy="5338562"/>
          </a:xfrm>
          <a:custGeom>
            <a:avLst/>
            <a:gdLst/>
            <a:ahLst/>
            <a:cxnLst/>
            <a:rect r="r" b="b" t="t" l="l"/>
            <a:pathLst>
              <a:path h="5338562" w="7865593">
                <a:moveTo>
                  <a:pt x="0" y="0"/>
                </a:moveTo>
                <a:lnTo>
                  <a:pt x="7865593" y="0"/>
                </a:lnTo>
                <a:lnTo>
                  <a:pt x="7865593" y="5338562"/>
                </a:lnTo>
                <a:lnTo>
                  <a:pt x="0" y="5338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1796" y="8061417"/>
            <a:ext cx="577252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78491" y="914400"/>
            <a:ext cx="1394433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json_save.py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112558" y="3629854"/>
            <a:ext cx="7307241" cy="2267585"/>
            <a:chOff x="0" y="0"/>
            <a:chExt cx="1924541" cy="5972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24541" cy="597224"/>
            </a:xfrm>
            <a:custGeom>
              <a:avLst/>
              <a:gdLst/>
              <a:ahLst/>
              <a:cxnLst/>
              <a:rect r="r" b="b" t="t" l="l"/>
              <a:pathLst>
                <a:path h="597224" w="1924541">
                  <a:moveTo>
                    <a:pt x="0" y="0"/>
                  </a:moveTo>
                  <a:lnTo>
                    <a:pt x="1924541" y="0"/>
                  </a:lnTo>
                  <a:lnTo>
                    <a:pt x="1924541" y="597224"/>
                  </a:lnTo>
                  <a:lnTo>
                    <a:pt x="0" y="597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1924541" cy="711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DB에서 메뉴 데이터 조회 &amp; json 저장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DB 연결 : cx_Oracle을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사용하여 get_db_connection( )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함수로 Oracle DB에 연결</a:t>
              </a:r>
            </a:p>
            <a:p>
              <a:pPr algn="l">
                <a:lnSpc>
                  <a:spcPts val="3153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5468723" y="4763646"/>
            <a:ext cx="584409" cy="0"/>
          </a:xfrm>
          <a:prstGeom prst="line">
            <a:avLst/>
          </a:prstGeom>
          <a:ln cap="flat" w="104775">
            <a:solidFill>
              <a:srgbClr val="A5CFF6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91796" y="8061417"/>
            <a:ext cx="577252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925606" y="5593989"/>
            <a:ext cx="7307241" cy="2667635"/>
            <a:chOff x="0" y="0"/>
            <a:chExt cx="1924541" cy="7025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24541" cy="702587"/>
            </a:xfrm>
            <a:custGeom>
              <a:avLst/>
              <a:gdLst/>
              <a:ahLst/>
              <a:cxnLst/>
              <a:rect r="r" b="b" t="t" l="l"/>
              <a:pathLst>
                <a:path h="702587" w="1924541">
                  <a:moveTo>
                    <a:pt x="0" y="0"/>
                  </a:moveTo>
                  <a:lnTo>
                    <a:pt x="1924541" y="0"/>
                  </a:lnTo>
                  <a:lnTo>
                    <a:pt x="1924541" y="702587"/>
                  </a:lnTo>
                  <a:lnTo>
                    <a:pt x="0" y="702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924541" cy="81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DB에서 메뉴 데이터 조회 &amp; json 저장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DB 연결 : cx_Oracle을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사용하여 get_db_connection( )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함수로 Oracle DB에 연결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데이터 조회 : fetch_data_from_db( ) 함수에서 menu 테이블의 데이터를 SELECT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803093" y="2257717"/>
            <a:ext cx="6913094" cy="7095981"/>
          </a:xfrm>
          <a:custGeom>
            <a:avLst/>
            <a:gdLst/>
            <a:ahLst/>
            <a:cxnLst/>
            <a:rect r="r" b="b" t="t" l="l"/>
            <a:pathLst>
              <a:path h="7095981" w="6913094">
                <a:moveTo>
                  <a:pt x="0" y="0"/>
                </a:moveTo>
                <a:lnTo>
                  <a:pt x="6913095" y="0"/>
                </a:lnTo>
                <a:lnTo>
                  <a:pt x="6913095" y="7095981"/>
                </a:lnTo>
                <a:lnTo>
                  <a:pt x="0" y="709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8491" y="914400"/>
            <a:ext cx="1394433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json_save.py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6442397" y="7327857"/>
            <a:ext cx="584409" cy="0"/>
          </a:xfrm>
          <a:prstGeom prst="line">
            <a:avLst/>
          </a:prstGeom>
          <a:ln cap="flat" w="104775">
            <a:solidFill>
              <a:srgbClr val="A5CFF6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91796" y="8061417"/>
            <a:ext cx="577252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8491" y="2722736"/>
            <a:ext cx="8406220" cy="6278720"/>
          </a:xfrm>
          <a:custGeom>
            <a:avLst/>
            <a:gdLst/>
            <a:ahLst/>
            <a:cxnLst/>
            <a:rect r="r" b="b" t="t" l="l"/>
            <a:pathLst>
              <a:path h="6278720" w="8406220">
                <a:moveTo>
                  <a:pt x="0" y="0"/>
                </a:moveTo>
                <a:lnTo>
                  <a:pt x="8406219" y="0"/>
                </a:lnTo>
                <a:lnTo>
                  <a:pt x="8406219" y="6278720"/>
                </a:lnTo>
                <a:lnTo>
                  <a:pt x="0" y="62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8491" y="914400"/>
            <a:ext cx="1394433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json_save.py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925606" y="5593989"/>
            <a:ext cx="7307241" cy="3467735"/>
            <a:chOff x="0" y="0"/>
            <a:chExt cx="1924541" cy="9133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24541" cy="913313"/>
            </a:xfrm>
            <a:custGeom>
              <a:avLst/>
              <a:gdLst/>
              <a:ahLst/>
              <a:cxnLst/>
              <a:rect r="r" b="b" t="t" l="l"/>
              <a:pathLst>
                <a:path h="913313" w="1924541">
                  <a:moveTo>
                    <a:pt x="0" y="0"/>
                  </a:moveTo>
                  <a:lnTo>
                    <a:pt x="1924541" y="0"/>
                  </a:lnTo>
                  <a:lnTo>
                    <a:pt x="1924541" y="913313"/>
                  </a:lnTo>
                  <a:lnTo>
                    <a:pt x="0" y="913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1924541" cy="1027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DB에서 메뉴 데이터 조회 &amp; json 저장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DB 연결 : cx_Oracle을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사용하여 get_db_connection( )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함수로 Oracle DB에 연결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데이터 조회 : fetch_data_from_db( ) 함수에서 menu 테이블의 데이터를 SELECT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JSON 저장 : save_data_to_json( ) 함수에서 조회한 데이터를 menu_data.json으로 저장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28065" y="4368573"/>
            <a:ext cx="5231871" cy="125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2"/>
              </a:lnSpc>
              <a:spcBef>
                <a:spcPct val="0"/>
              </a:spcBef>
            </a:pPr>
            <a:r>
              <a:rPr lang="en-US" b="true" sz="6342" spc="-31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프로젝트 개요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89884" y="2679545"/>
            <a:ext cx="6788371" cy="6375390"/>
          </a:xfrm>
          <a:custGeom>
            <a:avLst/>
            <a:gdLst/>
            <a:ahLst/>
            <a:cxnLst/>
            <a:rect r="r" b="b" t="t" l="l"/>
            <a:pathLst>
              <a:path h="6375390" w="6788371">
                <a:moveTo>
                  <a:pt x="0" y="0"/>
                </a:moveTo>
                <a:lnTo>
                  <a:pt x="6788371" y="0"/>
                </a:lnTo>
                <a:lnTo>
                  <a:pt x="6788371" y="6375390"/>
                </a:lnTo>
                <a:lnTo>
                  <a:pt x="0" y="6375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1796" y="8061417"/>
            <a:ext cx="577252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78491" y="914400"/>
            <a:ext cx="1493011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menu_data.json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164484" y="5078426"/>
            <a:ext cx="5778530" cy="1577628"/>
            <a:chOff x="0" y="0"/>
            <a:chExt cx="1521917" cy="4155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21917" cy="415507"/>
            </a:xfrm>
            <a:custGeom>
              <a:avLst/>
              <a:gdLst/>
              <a:ahLst/>
              <a:cxnLst/>
              <a:rect r="r" b="b" t="t" l="l"/>
              <a:pathLst>
                <a:path h="415507" w="1521917">
                  <a:moveTo>
                    <a:pt x="0" y="0"/>
                  </a:moveTo>
                  <a:lnTo>
                    <a:pt x="1521917" y="0"/>
                  </a:lnTo>
                  <a:lnTo>
                    <a:pt x="1521917" y="415507"/>
                  </a:lnTo>
                  <a:lnTo>
                    <a:pt x="0" y="415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1521917" cy="529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json 저장 화면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200개 딕셔너리 형태의 메뉴 데이터 저장 완료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090471" y="2171910"/>
            <a:ext cx="5141525" cy="5220870"/>
          </a:xfrm>
          <a:custGeom>
            <a:avLst/>
            <a:gdLst/>
            <a:ahLst/>
            <a:cxnLst/>
            <a:rect r="r" b="b" t="t" l="l"/>
            <a:pathLst>
              <a:path h="5220870" w="5141525">
                <a:moveTo>
                  <a:pt x="0" y="0"/>
                </a:moveTo>
                <a:lnTo>
                  <a:pt x="5141526" y="0"/>
                </a:lnTo>
                <a:lnTo>
                  <a:pt x="5141526" y="5220870"/>
                </a:lnTo>
                <a:lnTo>
                  <a:pt x="0" y="5220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612667" y="7545245"/>
            <a:ext cx="6355377" cy="1494564"/>
            <a:chOff x="0" y="0"/>
            <a:chExt cx="1673844" cy="393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3844" cy="393630"/>
            </a:xfrm>
            <a:custGeom>
              <a:avLst/>
              <a:gdLst/>
              <a:ahLst/>
              <a:cxnLst/>
              <a:rect r="r" b="b" t="t" l="l"/>
              <a:pathLst>
                <a:path h="393630" w="1673844">
                  <a:moveTo>
                    <a:pt x="0" y="0"/>
                  </a:moveTo>
                  <a:lnTo>
                    <a:pt x="1673844" y="0"/>
                  </a:lnTo>
                  <a:lnTo>
                    <a:pt x="1673844" y="393630"/>
                  </a:lnTo>
                  <a:lnTo>
                    <a:pt x="0" y="3936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673844" cy="507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조회 페이지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json에서 불러온 메뉴 데이터를 조회 페이지에 표시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312467" y="8085230"/>
            <a:ext cx="584409" cy="0"/>
          </a:xfrm>
          <a:prstGeom prst="line">
            <a:avLst/>
          </a:prstGeom>
          <a:ln cap="flat" w="104775">
            <a:solidFill>
              <a:srgbClr val="A5CFF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033321" y="5282873"/>
            <a:ext cx="6279146" cy="1420657"/>
          </a:xfrm>
          <a:custGeom>
            <a:avLst/>
            <a:gdLst/>
            <a:ahLst/>
            <a:cxnLst/>
            <a:rect r="r" b="b" t="t" l="l"/>
            <a:pathLst>
              <a:path h="1420657" w="6279146">
                <a:moveTo>
                  <a:pt x="0" y="0"/>
                </a:moveTo>
                <a:lnTo>
                  <a:pt x="6279146" y="0"/>
                </a:lnTo>
                <a:lnTo>
                  <a:pt x="6279146" y="1420657"/>
                </a:lnTo>
                <a:lnTo>
                  <a:pt x="0" y="1420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37403" y="2938100"/>
            <a:ext cx="3514520" cy="1042585"/>
          </a:xfrm>
          <a:custGeom>
            <a:avLst/>
            <a:gdLst/>
            <a:ahLst/>
            <a:cxnLst/>
            <a:rect r="r" b="b" t="t" l="l"/>
            <a:pathLst>
              <a:path h="1042585" w="3514520">
                <a:moveTo>
                  <a:pt x="0" y="0"/>
                </a:moveTo>
                <a:lnTo>
                  <a:pt x="3514520" y="0"/>
                </a:lnTo>
                <a:lnTo>
                  <a:pt x="3514520" y="1042585"/>
                </a:lnTo>
                <a:lnTo>
                  <a:pt x="0" y="104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3896328" y="4398189"/>
            <a:ext cx="104471" cy="467180"/>
          </a:xfrm>
          <a:prstGeom prst="line">
            <a:avLst/>
          </a:prstGeom>
          <a:ln cap="flat" w="104775">
            <a:solidFill>
              <a:srgbClr val="A5CFF6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4" id="14"/>
          <p:cNvGrpSpPr/>
          <p:nvPr/>
        </p:nvGrpSpPr>
        <p:grpSpPr>
          <a:xfrm rot="0">
            <a:off x="10223821" y="2598833"/>
            <a:ext cx="1648704" cy="196392"/>
            <a:chOff x="0" y="0"/>
            <a:chExt cx="434227" cy="51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4227" cy="51725"/>
            </a:xfrm>
            <a:custGeom>
              <a:avLst/>
              <a:gdLst/>
              <a:ahLst/>
              <a:cxnLst/>
              <a:rect r="r" b="b" t="t" l="l"/>
              <a:pathLst>
                <a:path h="51725" w="434227">
                  <a:moveTo>
                    <a:pt x="0" y="0"/>
                  </a:moveTo>
                  <a:lnTo>
                    <a:pt x="434227" y="0"/>
                  </a:lnTo>
                  <a:lnTo>
                    <a:pt x="434227" y="51725"/>
                  </a:lnTo>
                  <a:lnTo>
                    <a:pt x="0" y="51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34227" cy="99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45929" y="2697029"/>
            <a:ext cx="7855614" cy="6245213"/>
          </a:xfrm>
          <a:custGeom>
            <a:avLst/>
            <a:gdLst/>
            <a:ahLst/>
            <a:cxnLst/>
            <a:rect r="r" b="b" t="t" l="l"/>
            <a:pathLst>
              <a:path h="6245213" w="7855614">
                <a:moveTo>
                  <a:pt x="0" y="0"/>
                </a:moveTo>
                <a:lnTo>
                  <a:pt x="7855614" y="0"/>
                </a:lnTo>
                <a:lnTo>
                  <a:pt x="7855614" y="6245213"/>
                </a:lnTo>
                <a:lnTo>
                  <a:pt x="0" y="6245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91796" y="8061417"/>
            <a:ext cx="577252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91796" y="8061417"/>
            <a:ext cx="577252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958917" y="7460708"/>
            <a:ext cx="6606582" cy="1867535"/>
            <a:chOff x="0" y="0"/>
            <a:chExt cx="1740005" cy="4918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0005" cy="491861"/>
            </a:xfrm>
            <a:custGeom>
              <a:avLst/>
              <a:gdLst/>
              <a:ahLst/>
              <a:cxnLst/>
              <a:rect r="r" b="b" t="t" l="l"/>
              <a:pathLst>
                <a:path h="491861" w="1740005">
                  <a:moveTo>
                    <a:pt x="0" y="0"/>
                  </a:moveTo>
                  <a:lnTo>
                    <a:pt x="1740005" y="0"/>
                  </a:lnTo>
                  <a:lnTo>
                    <a:pt x="1740005" y="491861"/>
                  </a:lnTo>
                  <a:lnTo>
                    <a:pt x="0" y="4918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740005" cy="606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조회 페이지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json에서 불러온 메뉴 데이터를 조회 페이지에 표시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조회 테이블에선 DB 등록여부도 표시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5929" y="2697029"/>
            <a:ext cx="7855614" cy="6245213"/>
          </a:xfrm>
          <a:custGeom>
            <a:avLst/>
            <a:gdLst/>
            <a:ahLst/>
            <a:cxnLst/>
            <a:rect r="r" b="b" t="t" l="l"/>
            <a:pathLst>
              <a:path h="6245213" w="7855614">
                <a:moveTo>
                  <a:pt x="0" y="0"/>
                </a:moveTo>
                <a:lnTo>
                  <a:pt x="7855614" y="0"/>
                </a:lnTo>
                <a:lnTo>
                  <a:pt x="7855614" y="6245213"/>
                </a:lnTo>
                <a:lnTo>
                  <a:pt x="0" y="6245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90471" y="2171910"/>
            <a:ext cx="5141525" cy="5220870"/>
          </a:xfrm>
          <a:custGeom>
            <a:avLst/>
            <a:gdLst/>
            <a:ahLst/>
            <a:cxnLst/>
            <a:rect r="r" b="b" t="t" l="l"/>
            <a:pathLst>
              <a:path h="5220870" w="5141525">
                <a:moveTo>
                  <a:pt x="0" y="0"/>
                </a:moveTo>
                <a:lnTo>
                  <a:pt x="5141526" y="0"/>
                </a:lnTo>
                <a:lnTo>
                  <a:pt x="5141526" y="5220870"/>
                </a:lnTo>
                <a:lnTo>
                  <a:pt x="0" y="522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407778" y="5467067"/>
            <a:ext cx="3321994" cy="180492"/>
            <a:chOff x="0" y="0"/>
            <a:chExt cx="874929" cy="475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4929" cy="47537"/>
            </a:xfrm>
            <a:custGeom>
              <a:avLst/>
              <a:gdLst/>
              <a:ahLst/>
              <a:cxnLst/>
              <a:rect r="r" b="b" t="t" l="l"/>
              <a:pathLst>
                <a:path h="47537" w="874929">
                  <a:moveTo>
                    <a:pt x="0" y="0"/>
                  </a:moveTo>
                  <a:lnTo>
                    <a:pt x="874929" y="0"/>
                  </a:lnTo>
                  <a:lnTo>
                    <a:pt x="874929" y="47537"/>
                  </a:lnTo>
                  <a:lnTo>
                    <a:pt x="0" y="475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74929" cy="95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91796" y="8061417"/>
            <a:ext cx="577252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690965" y="7259077"/>
            <a:ext cx="6573088" cy="2267585"/>
            <a:chOff x="0" y="0"/>
            <a:chExt cx="1731184" cy="597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1184" cy="597224"/>
            </a:xfrm>
            <a:custGeom>
              <a:avLst/>
              <a:gdLst/>
              <a:ahLst/>
              <a:cxnLst/>
              <a:rect r="r" b="b" t="t" l="l"/>
              <a:pathLst>
                <a:path h="597224" w="1731184">
                  <a:moveTo>
                    <a:pt x="0" y="0"/>
                  </a:moveTo>
                  <a:lnTo>
                    <a:pt x="1731184" y="0"/>
                  </a:lnTo>
                  <a:lnTo>
                    <a:pt x="1731184" y="597224"/>
                  </a:lnTo>
                  <a:lnTo>
                    <a:pt x="0" y="597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731184" cy="711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조회 페이지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json에서 불러온 메뉴 데이터를 조회 페이지에 표시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조회 테이블에선 DB 등록여부도 표시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조회 테이블은 읽기 전용(수정 불가) 처리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5929" y="2697029"/>
            <a:ext cx="7855614" cy="6245213"/>
          </a:xfrm>
          <a:custGeom>
            <a:avLst/>
            <a:gdLst/>
            <a:ahLst/>
            <a:cxnLst/>
            <a:rect r="r" b="b" t="t" l="l"/>
            <a:pathLst>
              <a:path h="6245213" w="7855614">
                <a:moveTo>
                  <a:pt x="0" y="0"/>
                </a:moveTo>
                <a:lnTo>
                  <a:pt x="7855614" y="0"/>
                </a:lnTo>
                <a:lnTo>
                  <a:pt x="7855614" y="6245213"/>
                </a:lnTo>
                <a:lnTo>
                  <a:pt x="0" y="6245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90471" y="2086119"/>
            <a:ext cx="5016319" cy="5093732"/>
          </a:xfrm>
          <a:custGeom>
            <a:avLst/>
            <a:gdLst/>
            <a:ahLst/>
            <a:cxnLst/>
            <a:rect r="r" b="b" t="t" l="l"/>
            <a:pathLst>
              <a:path h="5093732" w="5016319">
                <a:moveTo>
                  <a:pt x="0" y="0"/>
                </a:moveTo>
                <a:lnTo>
                  <a:pt x="5016320" y="0"/>
                </a:lnTo>
                <a:lnTo>
                  <a:pt x="5016320" y="5093732"/>
                </a:lnTo>
                <a:lnTo>
                  <a:pt x="0" y="509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411202" y="6503044"/>
            <a:ext cx="3082855" cy="695857"/>
            <a:chOff x="0" y="0"/>
            <a:chExt cx="811945" cy="1832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1945" cy="183271"/>
            </a:xfrm>
            <a:custGeom>
              <a:avLst/>
              <a:gdLst/>
              <a:ahLst/>
              <a:cxnLst/>
              <a:rect r="r" b="b" t="t" l="l"/>
              <a:pathLst>
                <a:path h="183271" w="811945">
                  <a:moveTo>
                    <a:pt x="0" y="0"/>
                  </a:moveTo>
                  <a:lnTo>
                    <a:pt x="811945" y="0"/>
                  </a:lnTo>
                  <a:lnTo>
                    <a:pt x="811945" y="183271"/>
                  </a:lnTo>
                  <a:lnTo>
                    <a:pt x="0" y="183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1945" cy="23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91796" y="8061417"/>
            <a:ext cx="577252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356025" y="6746650"/>
            <a:ext cx="6606582" cy="2781935"/>
            <a:chOff x="0" y="0"/>
            <a:chExt cx="1740005" cy="7326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0005" cy="732691"/>
            </a:xfrm>
            <a:custGeom>
              <a:avLst/>
              <a:gdLst/>
              <a:ahLst/>
              <a:cxnLst/>
              <a:rect r="r" b="b" t="t" l="l"/>
              <a:pathLst>
                <a:path h="732691" w="1740005">
                  <a:moveTo>
                    <a:pt x="0" y="0"/>
                  </a:moveTo>
                  <a:lnTo>
                    <a:pt x="1740005" y="0"/>
                  </a:lnTo>
                  <a:lnTo>
                    <a:pt x="1740005" y="732691"/>
                  </a:lnTo>
                  <a:lnTo>
                    <a:pt x="0" y="732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740005" cy="846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조회 페이지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json에서 불러온 메뉴 데이터를 조회 페이지에 표시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조회 테이블에선 DB 등록여부도 표시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조회 테이블은 읽기 전용(수정 불가) 처리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원하는 조건으로 필터링해서 조회 버튼으로 조회 가능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140304" y="2095677"/>
            <a:ext cx="4505215" cy="4574740"/>
          </a:xfrm>
          <a:custGeom>
            <a:avLst/>
            <a:gdLst/>
            <a:ahLst/>
            <a:cxnLst/>
            <a:rect r="r" b="b" t="t" l="l"/>
            <a:pathLst>
              <a:path h="4574740" w="4505215">
                <a:moveTo>
                  <a:pt x="0" y="0"/>
                </a:moveTo>
                <a:lnTo>
                  <a:pt x="4505216" y="0"/>
                </a:lnTo>
                <a:lnTo>
                  <a:pt x="4505216" y="4574740"/>
                </a:lnTo>
                <a:lnTo>
                  <a:pt x="0" y="4574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43597" y="4256285"/>
            <a:ext cx="5783467" cy="1949380"/>
          </a:xfrm>
          <a:custGeom>
            <a:avLst/>
            <a:gdLst/>
            <a:ahLst/>
            <a:cxnLst/>
            <a:rect r="r" b="b" t="t" l="l"/>
            <a:pathLst>
              <a:path h="1949380" w="5783467">
                <a:moveTo>
                  <a:pt x="0" y="0"/>
                </a:moveTo>
                <a:lnTo>
                  <a:pt x="5783467" y="0"/>
                </a:lnTo>
                <a:lnTo>
                  <a:pt x="5783467" y="1949379"/>
                </a:lnTo>
                <a:lnTo>
                  <a:pt x="0" y="19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140304" y="2720268"/>
            <a:ext cx="4498806" cy="1226920"/>
            <a:chOff x="0" y="0"/>
            <a:chExt cx="1184871" cy="3231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4871" cy="323139"/>
            </a:xfrm>
            <a:custGeom>
              <a:avLst/>
              <a:gdLst/>
              <a:ahLst/>
              <a:cxnLst/>
              <a:rect r="r" b="b" t="t" l="l"/>
              <a:pathLst>
                <a:path h="323139" w="1184871">
                  <a:moveTo>
                    <a:pt x="0" y="0"/>
                  </a:moveTo>
                  <a:lnTo>
                    <a:pt x="1184871" y="0"/>
                  </a:lnTo>
                  <a:lnTo>
                    <a:pt x="1184871" y="323139"/>
                  </a:lnTo>
                  <a:lnTo>
                    <a:pt x="0" y="3231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84871" cy="370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45929" y="2697029"/>
            <a:ext cx="7855614" cy="6245213"/>
          </a:xfrm>
          <a:custGeom>
            <a:avLst/>
            <a:gdLst/>
            <a:ahLst/>
            <a:cxnLst/>
            <a:rect r="r" b="b" t="t" l="l"/>
            <a:pathLst>
              <a:path h="6245213" w="7855614">
                <a:moveTo>
                  <a:pt x="0" y="0"/>
                </a:moveTo>
                <a:lnTo>
                  <a:pt x="7855614" y="0"/>
                </a:lnTo>
                <a:lnTo>
                  <a:pt x="7855614" y="6245213"/>
                </a:lnTo>
                <a:lnTo>
                  <a:pt x="0" y="6245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6102206" y="8657318"/>
            <a:ext cx="584409" cy="0"/>
          </a:xfrm>
          <a:prstGeom prst="line">
            <a:avLst/>
          </a:prstGeom>
          <a:ln cap="flat" w="104775">
            <a:solidFill>
              <a:srgbClr val="A5CFF6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9529181" y="7975963"/>
            <a:ext cx="6256791" cy="1467485"/>
            <a:chOff x="0" y="0"/>
            <a:chExt cx="1647879" cy="3864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7879" cy="386498"/>
            </a:xfrm>
            <a:custGeom>
              <a:avLst/>
              <a:gdLst/>
              <a:ahLst/>
              <a:cxnLst/>
              <a:rect r="r" b="b" t="t" l="l"/>
              <a:pathLst>
                <a:path h="386498" w="1647879">
                  <a:moveTo>
                    <a:pt x="0" y="0"/>
                  </a:moveTo>
                  <a:lnTo>
                    <a:pt x="1647879" y="0"/>
                  </a:lnTo>
                  <a:lnTo>
                    <a:pt x="1647879" y="386498"/>
                  </a:lnTo>
                  <a:lnTo>
                    <a:pt x="0" y="3864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647879" cy="500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추가 버튼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상태 페이지에서 입력된 값을 가져와 메뉴 추가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433827" y="2303232"/>
            <a:ext cx="7252788" cy="5388943"/>
          </a:xfrm>
          <a:custGeom>
            <a:avLst/>
            <a:gdLst/>
            <a:ahLst/>
            <a:cxnLst/>
            <a:rect r="r" b="b" t="t" l="l"/>
            <a:pathLst>
              <a:path h="5388943" w="7252788">
                <a:moveTo>
                  <a:pt x="0" y="0"/>
                </a:moveTo>
                <a:lnTo>
                  <a:pt x="7252788" y="0"/>
                </a:lnTo>
                <a:lnTo>
                  <a:pt x="7252788" y="5388944"/>
                </a:lnTo>
                <a:lnTo>
                  <a:pt x="0" y="5388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04282" y="4665030"/>
            <a:ext cx="3474132" cy="1468790"/>
            <a:chOff x="0" y="0"/>
            <a:chExt cx="914998" cy="386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4998" cy="386842"/>
            </a:xfrm>
            <a:custGeom>
              <a:avLst/>
              <a:gdLst/>
              <a:ahLst/>
              <a:cxnLst/>
              <a:rect r="r" b="b" t="t" l="l"/>
              <a:pathLst>
                <a:path h="386842" w="914998">
                  <a:moveTo>
                    <a:pt x="0" y="0"/>
                  </a:moveTo>
                  <a:lnTo>
                    <a:pt x="914998" y="0"/>
                  </a:lnTo>
                  <a:lnTo>
                    <a:pt x="914998" y="386842"/>
                  </a:lnTo>
                  <a:lnTo>
                    <a:pt x="0" y="386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14998" cy="434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47816" y="2352286"/>
            <a:ext cx="7971687" cy="6357420"/>
          </a:xfrm>
          <a:custGeom>
            <a:avLst/>
            <a:gdLst/>
            <a:ahLst/>
            <a:cxnLst/>
            <a:rect r="r" b="b" t="t" l="l"/>
            <a:pathLst>
              <a:path h="6357420" w="7971687">
                <a:moveTo>
                  <a:pt x="0" y="0"/>
                </a:moveTo>
                <a:lnTo>
                  <a:pt x="7971686" y="0"/>
                </a:lnTo>
                <a:lnTo>
                  <a:pt x="7971686" y="6357420"/>
                </a:lnTo>
                <a:lnTo>
                  <a:pt x="0" y="6357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16934" y="5066685"/>
            <a:ext cx="3465259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상태 페이지에 있는  objectName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62116" y="6046401"/>
            <a:ext cx="2665058" cy="2550369"/>
            <a:chOff x="0" y="0"/>
            <a:chExt cx="701908" cy="6717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1908" cy="671702"/>
            </a:xfrm>
            <a:custGeom>
              <a:avLst/>
              <a:gdLst/>
              <a:ahLst/>
              <a:cxnLst/>
              <a:rect r="r" b="b" t="t" l="l"/>
              <a:pathLst>
                <a:path h="671702" w="701908">
                  <a:moveTo>
                    <a:pt x="0" y="0"/>
                  </a:moveTo>
                  <a:lnTo>
                    <a:pt x="701908" y="0"/>
                  </a:lnTo>
                  <a:lnTo>
                    <a:pt x="701908" y="671702"/>
                  </a:lnTo>
                  <a:lnTo>
                    <a:pt x="0" y="6717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701908" cy="71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69048" y="2458205"/>
            <a:ext cx="7774952" cy="6442103"/>
          </a:xfrm>
          <a:custGeom>
            <a:avLst/>
            <a:gdLst/>
            <a:ahLst/>
            <a:cxnLst/>
            <a:rect r="r" b="b" t="t" l="l"/>
            <a:pathLst>
              <a:path h="6442103" w="7774952">
                <a:moveTo>
                  <a:pt x="0" y="0"/>
                </a:moveTo>
                <a:lnTo>
                  <a:pt x="7774952" y="0"/>
                </a:lnTo>
                <a:lnTo>
                  <a:pt x="7774952" y="6442103"/>
                </a:lnTo>
                <a:lnTo>
                  <a:pt x="0" y="6442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33213" y="2207089"/>
            <a:ext cx="6961198" cy="3901756"/>
          </a:xfrm>
          <a:custGeom>
            <a:avLst/>
            <a:gdLst/>
            <a:ahLst/>
            <a:cxnLst/>
            <a:rect r="r" b="b" t="t" l="l"/>
            <a:pathLst>
              <a:path h="3901756" w="6961198">
                <a:moveTo>
                  <a:pt x="0" y="0"/>
                </a:moveTo>
                <a:lnTo>
                  <a:pt x="6961198" y="0"/>
                </a:lnTo>
                <a:lnTo>
                  <a:pt x="6961198" y="3901756"/>
                </a:lnTo>
                <a:lnTo>
                  <a:pt x="0" y="3901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94708" y="7092625"/>
            <a:ext cx="6256791" cy="2267585"/>
            <a:chOff x="0" y="0"/>
            <a:chExt cx="1647879" cy="5972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7879" cy="597224"/>
            </a:xfrm>
            <a:custGeom>
              <a:avLst/>
              <a:gdLst/>
              <a:ahLst/>
              <a:cxnLst/>
              <a:rect r="r" b="b" t="t" l="l"/>
              <a:pathLst>
                <a:path h="597224" w="1647879">
                  <a:moveTo>
                    <a:pt x="0" y="0"/>
                  </a:moveTo>
                  <a:lnTo>
                    <a:pt x="1647879" y="0"/>
                  </a:lnTo>
                  <a:lnTo>
                    <a:pt x="1647879" y="597224"/>
                  </a:lnTo>
                  <a:lnTo>
                    <a:pt x="0" y="597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1647879" cy="711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추가 버튼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상태 페이지에서 입력된 값을 가져와 메뉴 추가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필수 값이 없으면 경고창 띄움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중복된 메뉴가 있으면 추가 불가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70461" y="4275424"/>
            <a:ext cx="7214872" cy="2090074"/>
          </a:xfrm>
          <a:custGeom>
            <a:avLst/>
            <a:gdLst/>
            <a:ahLst/>
            <a:cxnLst/>
            <a:rect r="r" b="b" t="t" l="l"/>
            <a:pathLst>
              <a:path h="2090074" w="7214872">
                <a:moveTo>
                  <a:pt x="0" y="0"/>
                </a:moveTo>
                <a:lnTo>
                  <a:pt x="7214872" y="0"/>
                </a:lnTo>
                <a:lnTo>
                  <a:pt x="7214872" y="2090074"/>
                </a:lnTo>
                <a:lnTo>
                  <a:pt x="0" y="209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40" t="-51093" r="-6188" b="-4190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98246" y="5660206"/>
            <a:ext cx="2871680" cy="357930"/>
            <a:chOff x="0" y="0"/>
            <a:chExt cx="756327" cy="942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6327" cy="94270"/>
            </a:xfrm>
            <a:custGeom>
              <a:avLst/>
              <a:gdLst/>
              <a:ahLst/>
              <a:cxnLst/>
              <a:rect r="r" b="b" t="t" l="l"/>
              <a:pathLst>
                <a:path h="94270" w="756327">
                  <a:moveTo>
                    <a:pt x="0" y="0"/>
                  </a:moveTo>
                  <a:lnTo>
                    <a:pt x="756327" y="0"/>
                  </a:lnTo>
                  <a:lnTo>
                    <a:pt x="756327" y="94270"/>
                  </a:lnTo>
                  <a:lnTo>
                    <a:pt x="0" y="942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56327" cy="141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6102206" y="8657318"/>
            <a:ext cx="584409" cy="0"/>
          </a:xfrm>
          <a:prstGeom prst="line">
            <a:avLst/>
          </a:prstGeom>
          <a:ln cap="flat" w="104775">
            <a:solidFill>
              <a:srgbClr val="A5CFF6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277976" y="2107079"/>
            <a:ext cx="5615865" cy="4653145"/>
          </a:xfrm>
          <a:custGeom>
            <a:avLst/>
            <a:gdLst/>
            <a:ahLst/>
            <a:cxnLst/>
            <a:rect r="r" b="b" t="t" l="l"/>
            <a:pathLst>
              <a:path h="4653145" w="5615865">
                <a:moveTo>
                  <a:pt x="0" y="0"/>
                </a:moveTo>
                <a:lnTo>
                  <a:pt x="5615865" y="0"/>
                </a:lnTo>
                <a:lnTo>
                  <a:pt x="5615865" y="4653145"/>
                </a:lnTo>
                <a:lnTo>
                  <a:pt x="0" y="46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6847859"/>
            <a:ext cx="6256791" cy="2267585"/>
            <a:chOff x="0" y="0"/>
            <a:chExt cx="1647879" cy="597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7879" cy="597224"/>
            </a:xfrm>
            <a:custGeom>
              <a:avLst/>
              <a:gdLst/>
              <a:ahLst/>
              <a:cxnLst/>
              <a:rect r="r" b="b" t="t" l="l"/>
              <a:pathLst>
                <a:path h="597224" w="1647879">
                  <a:moveTo>
                    <a:pt x="0" y="0"/>
                  </a:moveTo>
                  <a:lnTo>
                    <a:pt x="1647879" y="0"/>
                  </a:lnTo>
                  <a:lnTo>
                    <a:pt x="1647879" y="597224"/>
                  </a:lnTo>
                  <a:lnTo>
                    <a:pt x="0" y="597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647879" cy="711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추가 버튼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상태 페이지에서 입력된 값을 가져와 메뉴 추가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필수 값이 없으면 경고창 띄움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102206" y="8076901"/>
            <a:ext cx="584409" cy="0"/>
          </a:xfrm>
          <a:prstGeom prst="line">
            <a:avLst/>
          </a:prstGeom>
          <a:ln cap="flat" w="104775">
            <a:solidFill>
              <a:srgbClr val="A5CFF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11265" y="2320402"/>
            <a:ext cx="6905625" cy="4226500"/>
          </a:xfrm>
          <a:custGeom>
            <a:avLst/>
            <a:gdLst/>
            <a:ahLst/>
            <a:cxnLst/>
            <a:rect r="r" b="b" t="t" l="l"/>
            <a:pathLst>
              <a:path h="4226500" w="6905625">
                <a:moveTo>
                  <a:pt x="0" y="0"/>
                </a:moveTo>
                <a:lnTo>
                  <a:pt x="6905625" y="0"/>
                </a:lnTo>
                <a:lnTo>
                  <a:pt x="6905625" y="4226500"/>
                </a:lnTo>
                <a:lnTo>
                  <a:pt x="0" y="422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775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502354" y="3619809"/>
            <a:ext cx="5391487" cy="733036"/>
            <a:chOff x="0" y="0"/>
            <a:chExt cx="1419980" cy="1930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9980" cy="193063"/>
            </a:xfrm>
            <a:custGeom>
              <a:avLst/>
              <a:gdLst/>
              <a:ahLst/>
              <a:cxnLst/>
              <a:rect r="r" b="b" t="t" l="l"/>
              <a:pathLst>
                <a:path h="193063" w="1419980">
                  <a:moveTo>
                    <a:pt x="0" y="0"/>
                  </a:moveTo>
                  <a:lnTo>
                    <a:pt x="1419980" y="0"/>
                  </a:lnTo>
                  <a:lnTo>
                    <a:pt x="1419980" y="193063"/>
                  </a:lnTo>
                  <a:lnTo>
                    <a:pt x="0" y="193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419980" cy="240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11265" y="3523513"/>
            <a:ext cx="3352935" cy="3023388"/>
            <a:chOff x="0" y="0"/>
            <a:chExt cx="883077" cy="7962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83077" cy="796283"/>
            </a:xfrm>
            <a:custGeom>
              <a:avLst/>
              <a:gdLst/>
              <a:ahLst/>
              <a:cxnLst/>
              <a:rect r="r" b="b" t="t" l="l"/>
              <a:pathLst>
                <a:path h="796283" w="883077">
                  <a:moveTo>
                    <a:pt x="0" y="0"/>
                  </a:moveTo>
                  <a:lnTo>
                    <a:pt x="883077" y="0"/>
                  </a:lnTo>
                  <a:lnTo>
                    <a:pt x="883077" y="796283"/>
                  </a:lnTo>
                  <a:lnTo>
                    <a:pt x="0" y="796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83077" cy="843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277976" y="2107079"/>
            <a:ext cx="5615865" cy="4653145"/>
          </a:xfrm>
          <a:custGeom>
            <a:avLst/>
            <a:gdLst/>
            <a:ahLst/>
            <a:cxnLst/>
            <a:rect r="r" b="b" t="t" l="l"/>
            <a:pathLst>
              <a:path h="4653145" w="5615865">
                <a:moveTo>
                  <a:pt x="0" y="0"/>
                </a:moveTo>
                <a:lnTo>
                  <a:pt x="5615865" y="0"/>
                </a:lnTo>
                <a:lnTo>
                  <a:pt x="5615865" y="4653145"/>
                </a:lnTo>
                <a:lnTo>
                  <a:pt x="0" y="46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6847859"/>
            <a:ext cx="6256791" cy="2267585"/>
            <a:chOff x="0" y="0"/>
            <a:chExt cx="1647879" cy="597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7879" cy="597224"/>
            </a:xfrm>
            <a:custGeom>
              <a:avLst/>
              <a:gdLst/>
              <a:ahLst/>
              <a:cxnLst/>
              <a:rect r="r" b="b" t="t" l="l"/>
              <a:pathLst>
                <a:path h="597224" w="1647879">
                  <a:moveTo>
                    <a:pt x="0" y="0"/>
                  </a:moveTo>
                  <a:lnTo>
                    <a:pt x="1647879" y="0"/>
                  </a:lnTo>
                  <a:lnTo>
                    <a:pt x="1647879" y="597224"/>
                  </a:lnTo>
                  <a:lnTo>
                    <a:pt x="0" y="597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647879" cy="711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추가 버튼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상태 페이지에서 입력된 값을 가져와 메뉴 추가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필수 값이 없으면 경고창 띄움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102206" y="8076901"/>
            <a:ext cx="584409" cy="0"/>
          </a:xfrm>
          <a:prstGeom prst="line">
            <a:avLst/>
          </a:prstGeom>
          <a:ln cap="flat" w="104775">
            <a:solidFill>
              <a:srgbClr val="A5CFF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11265" y="2320402"/>
            <a:ext cx="6905625" cy="4226500"/>
          </a:xfrm>
          <a:custGeom>
            <a:avLst/>
            <a:gdLst/>
            <a:ahLst/>
            <a:cxnLst/>
            <a:rect r="r" b="b" t="t" l="l"/>
            <a:pathLst>
              <a:path h="4226500" w="6905625">
                <a:moveTo>
                  <a:pt x="0" y="0"/>
                </a:moveTo>
                <a:lnTo>
                  <a:pt x="6905625" y="0"/>
                </a:lnTo>
                <a:lnTo>
                  <a:pt x="6905625" y="4226500"/>
                </a:lnTo>
                <a:lnTo>
                  <a:pt x="0" y="422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77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483304" y="4359321"/>
            <a:ext cx="5391487" cy="733036"/>
            <a:chOff x="0" y="0"/>
            <a:chExt cx="1419980" cy="1930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9980" cy="193063"/>
            </a:xfrm>
            <a:custGeom>
              <a:avLst/>
              <a:gdLst/>
              <a:ahLst/>
              <a:cxnLst/>
              <a:rect r="r" b="b" t="t" l="l"/>
              <a:pathLst>
                <a:path h="193063" w="1419980">
                  <a:moveTo>
                    <a:pt x="0" y="0"/>
                  </a:moveTo>
                  <a:lnTo>
                    <a:pt x="1419980" y="0"/>
                  </a:lnTo>
                  <a:lnTo>
                    <a:pt x="1419980" y="193063"/>
                  </a:lnTo>
                  <a:lnTo>
                    <a:pt x="0" y="193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19980" cy="240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1265" y="3523513"/>
            <a:ext cx="3352935" cy="3023388"/>
            <a:chOff x="0" y="0"/>
            <a:chExt cx="883077" cy="7962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3077" cy="796283"/>
            </a:xfrm>
            <a:custGeom>
              <a:avLst/>
              <a:gdLst/>
              <a:ahLst/>
              <a:cxnLst/>
              <a:rect r="r" b="b" t="t" l="l"/>
              <a:pathLst>
                <a:path h="796283" w="883077">
                  <a:moveTo>
                    <a:pt x="0" y="0"/>
                  </a:moveTo>
                  <a:lnTo>
                    <a:pt x="883077" y="0"/>
                  </a:lnTo>
                  <a:lnTo>
                    <a:pt x="883077" y="796283"/>
                  </a:lnTo>
                  <a:lnTo>
                    <a:pt x="0" y="796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83077" cy="843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245144" y="5401060"/>
            <a:ext cx="4875813" cy="3204710"/>
          </a:xfrm>
          <a:custGeom>
            <a:avLst/>
            <a:gdLst/>
            <a:ahLst/>
            <a:cxnLst/>
            <a:rect r="r" b="b" t="t" l="l"/>
            <a:pathLst>
              <a:path h="3204710" w="4875813">
                <a:moveTo>
                  <a:pt x="0" y="0"/>
                </a:moveTo>
                <a:lnTo>
                  <a:pt x="4875813" y="0"/>
                </a:lnTo>
                <a:lnTo>
                  <a:pt x="4875813" y="3204710"/>
                </a:lnTo>
                <a:lnTo>
                  <a:pt x="0" y="3204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433213" y="2207089"/>
            <a:ext cx="6961198" cy="3901756"/>
          </a:xfrm>
          <a:custGeom>
            <a:avLst/>
            <a:gdLst/>
            <a:ahLst/>
            <a:cxnLst/>
            <a:rect r="r" b="b" t="t" l="l"/>
            <a:pathLst>
              <a:path h="3901756" w="6961198">
                <a:moveTo>
                  <a:pt x="0" y="0"/>
                </a:moveTo>
                <a:lnTo>
                  <a:pt x="6961198" y="0"/>
                </a:lnTo>
                <a:lnTo>
                  <a:pt x="6961198" y="3901756"/>
                </a:lnTo>
                <a:lnTo>
                  <a:pt x="0" y="3901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6690696"/>
            <a:ext cx="6256791" cy="2667635"/>
            <a:chOff x="0" y="0"/>
            <a:chExt cx="1647879" cy="7025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7879" cy="702587"/>
            </a:xfrm>
            <a:custGeom>
              <a:avLst/>
              <a:gdLst/>
              <a:ahLst/>
              <a:cxnLst/>
              <a:rect r="r" b="b" t="t" l="l"/>
              <a:pathLst>
                <a:path h="702587" w="1647879">
                  <a:moveTo>
                    <a:pt x="0" y="0"/>
                  </a:moveTo>
                  <a:lnTo>
                    <a:pt x="1647879" y="0"/>
                  </a:lnTo>
                  <a:lnTo>
                    <a:pt x="1647879" y="702587"/>
                  </a:lnTo>
                  <a:lnTo>
                    <a:pt x="0" y="702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647879" cy="81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추가 버튼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상태 페이지에서 입력된 값을 가져와 메뉴 추가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필수 값이 없으면 경고창 띄움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중복된 메뉴가 있으면 추가 불가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json 파일과 DB menu 테이블에 추가된 메뉴 저장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102206" y="8076901"/>
            <a:ext cx="584409" cy="0"/>
          </a:xfrm>
          <a:prstGeom prst="line">
            <a:avLst/>
          </a:prstGeom>
          <a:ln cap="flat" w="104775">
            <a:solidFill>
              <a:srgbClr val="A5CFF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730145" y="3044661"/>
            <a:ext cx="7235503" cy="2532729"/>
          </a:xfrm>
          <a:custGeom>
            <a:avLst/>
            <a:gdLst/>
            <a:ahLst/>
            <a:cxnLst/>
            <a:rect r="r" b="b" t="t" l="l"/>
            <a:pathLst>
              <a:path h="2532729" w="7235503">
                <a:moveTo>
                  <a:pt x="0" y="0"/>
                </a:moveTo>
                <a:lnTo>
                  <a:pt x="7235504" y="0"/>
                </a:lnTo>
                <a:lnTo>
                  <a:pt x="7235504" y="2532730"/>
                </a:lnTo>
                <a:lnTo>
                  <a:pt x="0" y="2532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72" t="-31445" r="-11388" b="-21148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552640" y="2591555"/>
            <a:ext cx="2251596" cy="310231"/>
            <a:chOff x="0" y="0"/>
            <a:chExt cx="593013" cy="817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3013" cy="81707"/>
            </a:xfrm>
            <a:custGeom>
              <a:avLst/>
              <a:gdLst/>
              <a:ahLst/>
              <a:cxnLst/>
              <a:rect r="r" b="b" t="t" l="l"/>
              <a:pathLst>
                <a:path h="81707" w="593013">
                  <a:moveTo>
                    <a:pt x="0" y="0"/>
                  </a:moveTo>
                  <a:lnTo>
                    <a:pt x="593013" y="0"/>
                  </a:lnTo>
                  <a:lnTo>
                    <a:pt x="593013" y="81707"/>
                  </a:lnTo>
                  <a:lnTo>
                    <a:pt x="0" y="81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93013" cy="129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2746671"/>
            <a:ext cx="7697016" cy="6128749"/>
          </a:xfrm>
          <a:custGeom>
            <a:avLst/>
            <a:gdLst/>
            <a:ahLst/>
            <a:cxnLst/>
            <a:rect r="r" b="b" t="t" l="l"/>
            <a:pathLst>
              <a:path h="6128749" w="7697016">
                <a:moveTo>
                  <a:pt x="0" y="0"/>
                </a:moveTo>
                <a:lnTo>
                  <a:pt x="7697016" y="0"/>
                </a:lnTo>
                <a:lnTo>
                  <a:pt x="7697016" y="6128749"/>
                </a:lnTo>
                <a:lnTo>
                  <a:pt x="0" y="6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48210" y="5393667"/>
            <a:ext cx="2797845" cy="2797845"/>
          </a:xfrm>
          <a:custGeom>
            <a:avLst/>
            <a:gdLst/>
            <a:ahLst/>
            <a:cxnLst/>
            <a:rect r="r" b="b" t="t" l="l"/>
            <a:pathLst>
              <a:path h="2797845" w="2797845">
                <a:moveTo>
                  <a:pt x="0" y="0"/>
                </a:moveTo>
                <a:lnTo>
                  <a:pt x="2797845" y="0"/>
                </a:lnTo>
                <a:lnTo>
                  <a:pt x="2797845" y="2797846"/>
                </a:lnTo>
                <a:lnTo>
                  <a:pt x="0" y="2797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169980" y="5393667"/>
            <a:ext cx="3054029" cy="3679490"/>
            <a:chOff x="0" y="0"/>
            <a:chExt cx="4072038" cy="49059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72038" cy="3933067"/>
            </a:xfrm>
            <a:custGeom>
              <a:avLst/>
              <a:gdLst/>
              <a:ahLst/>
              <a:cxnLst/>
              <a:rect r="r" b="b" t="t" l="l"/>
              <a:pathLst>
                <a:path h="3933067" w="4072038">
                  <a:moveTo>
                    <a:pt x="0" y="0"/>
                  </a:moveTo>
                  <a:lnTo>
                    <a:pt x="4072038" y="0"/>
                  </a:lnTo>
                  <a:lnTo>
                    <a:pt x="4072038" y="3933067"/>
                  </a:lnTo>
                  <a:lnTo>
                    <a:pt x="0" y="3933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766" r="0" b="-1766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16717" y="4143987"/>
              <a:ext cx="884039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  <a:spcBef>
                  <a:spcPct val="0"/>
                </a:spcBef>
              </a:pPr>
              <a:r>
                <a:rPr lang="en-US" sz="3000" spc="-15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주문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7934" y="5209622"/>
            <a:ext cx="3165936" cy="3863536"/>
            <a:chOff x="0" y="0"/>
            <a:chExt cx="4221248" cy="51513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21248" cy="4221248"/>
            </a:xfrm>
            <a:custGeom>
              <a:avLst/>
              <a:gdLst/>
              <a:ahLst/>
              <a:cxnLst/>
              <a:rect r="r" b="b" t="t" l="l"/>
              <a:pathLst>
                <a:path h="4221248" w="4221248">
                  <a:moveTo>
                    <a:pt x="0" y="0"/>
                  </a:moveTo>
                  <a:lnTo>
                    <a:pt x="4221248" y="0"/>
                  </a:lnTo>
                  <a:lnTo>
                    <a:pt x="4221248" y="4221248"/>
                  </a:lnTo>
                  <a:lnTo>
                    <a:pt x="0" y="4221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68605" y="4389381"/>
              <a:ext cx="884039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  <a:spcBef>
                  <a:spcPct val="0"/>
                </a:spcBef>
              </a:pPr>
              <a:r>
                <a:rPr lang="en-US" sz="3000" spc="-15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결제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37795" y="4657873"/>
            <a:ext cx="3685595" cy="4415285"/>
            <a:chOff x="0" y="0"/>
            <a:chExt cx="4914127" cy="58870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14127" cy="4914127"/>
            </a:xfrm>
            <a:custGeom>
              <a:avLst/>
              <a:gdLst/>
              <a:ahLst/>
              <a:cxnLst/>
              <a:rect r="r" b="b" t="t" l="l"/>
              <a:pathLst>
                <a:path h="4914127" w="4914127">
                  <a:moveTo>
                    <a:pt x="0" y="0"/>
                  </a:moveTo>
                  <a:lnTo>
                    <a:pt x="4914127" y="0"/>
                  </a:lnTo>
                  <a:lnTo>
                    <a:pt x="4914127" y="4914127"/>
                  </a:lnTo>
                  <a:lnTo>
                    <a:pt x="0" y="4914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46439" y="5125047"/>
              <a:ext cx="4221248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  <a:spcBef>
                  <a:spcPct val="0"/>
                </a:spcBef>
              </a:pPr>
              <a:r>
                <a:rPr lang="en-US" sz="3000" spc="-15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관리자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902718" y="2319050"/>
            <a:ext cx="8482565" cy="2087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0"/>
              </a:lnSpc>
            </a:pPr>
            <a:r>
              <a:rPr lang="en-US" b="true" sz="2476" spc="-12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음료 주문 키오스크 시스템</a:t>
            </a:r>
          </a:p>
          <a:p>
            <a:pPr algn="l" marL="534784" indent="-267392" lvl="1">
              <a:lnSpc>
                <a:spcPts val="4210"/>
              </a:lnSpc>
              <a:buFont typeface="Arial"/>
              <a:buChar char="•"/>
            </a:pPr>
            <a:r>
              <a:rPr lang="en-US" sz="2476" spc="-12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주문하고자하는 메뉴 추가/수정/삭제 후 결제 가능</a:t>
            </a:r>
          </a:p>
          <a:p>
            <a:pPr algn="l" marL="534784" indent="-267392" lvl="1">
              <a:lnSpc>
                <a:spcPts val="4210"/>
              </a:lnSpc>
              <a:buFont typeface="Arial"/>
              <a:buChar char="•"/>
            </a:pPr>
            <a:r>
              <a:rPr lang="en-US" sz="2476" spc="-12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관리자는 사용자창에 메뉴 추가/수정/삭제 가능</a:t>
            </a:r>
          </a:p>
          <a:p>
            <a:pPr algn="l" marL="534784" indent="-267392" lvl="1">
              <a:lnSpc>
                <a:spcPts val="4210"/>
              </a:lnSpc>
              <a:buFont typeface="Arial"/>
              <a:buChar char="•"/>
            </a:pPr>
            <a:r>
              <a:rPr lang="en-US" sz="2476" spc="-12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관리자 는 매출(당일, 기간), 고객 선호도 등, 데이터 분석 및 시각화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8491" y="914400"/>
            <a:ext cx="417010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주제선정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433213" y="2207089"/>
            <a:ext cx="6961198" cy="3901756"/>
          </a:xfrm>
          <a:custGeom>
            <a:avLst/>
            <a:gdLst/>
            <a:ahLst/>
            <a:cxnLst/>
            <a:rect r="r" b="b" t="t" l="l"/>
            <a:pathLst>
              <a:path h="3901756" w="6961198">
                <a:moveTo>
                  <a:pt x="0" y="0"/>
                </a:moveTo>
                <a:lnTo>
                  <a:pt x="6961198" y="0"/>
                </a:lnTo>
                <a:lnTo>
                  <a:pt x="6961198" y="3901756"/>
                </a:lnTo>
                <a:lnTo>
                  <a:pt x="0" y="3901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6690696"/>
            <a:ext cx="6256791" cy="2667635"/>
            <a:chOff x="0" y="0"/>
            <a:chExt cx="1647879" cy="7025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7879" cy="702587"/>
            </a:xfrm>
            <a:custGeom>
              <a:avLst/>
              <a:gdLst/>
              <a:ahLst/>
              <a:cxnLst/>
              <a:rect r="r" b="b" t="t" l="l"/>
              <a:pathLst>
                <a:path h="702587" w="1647879">
                  <a:moveTo>
                    <a:pt x="0" y="0"/>
                  </a:moveTo>
                  <a:lnTo>
                    <a:pt x="1647879" y="0"/>
                  </a:lnTo>
                  <a:lnTo>
                    <a:pt x="1647879" y="702587"/>
                  </a:lnTo>
                  <a:lnTo>
                    <a:pt x="0" y="702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647879" cy="81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추가 버튼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상태 페이지에서 입력된 값을 가져와 메뉴 추가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필수 값이 없으면 경고창 띄움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중복된 메뉴가 있으면 추가 불가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json 파일과 DB menu 테이블에 추가된 메뉴 저장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2746671"/>
            <a:ext cx="7697016" cy="6128749"/>
          </a:xfrm>
          <a:custGeom>
            <a:avLst/>
            <a:gdLst/>
            <a:ahLst/>
            <a:cxnLst/>
            <a:rect r="r" b="b" t="t" l="l"/>
            <a:pathLst>
              <a:path h="6128749" w="7697016">
                <a:moveTo>
                  <a:pt x="0" y="0"/>
                </a:moveTo>
                <a:lnTo>
                  <a:pt x="7697016" y="0"/>
                </a:lnTo>
                <a:lnTo>
                  <a:pt x="7697016" y="6128749"/>
                </a:lnTo>
                <a:lnTo>
                  <a:pt x="0" y="6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92772" y="2135429"/>
            <a:ext cx="5131490" cy="4872408"/>
          </a:xfrm>
          <a:custGeom>
            <a:avLst/>
            <a:gdLst/>
            <a:ahLst/>
            <a:cxnLst/>
            <a:rect r="r" b="b" t="t" l="l"/>
            <a:pathLst>
              <a:path h="4872408" w="5131490">
                <a:moveTo>
                  <a:pt x="0" y="0"/>
                </a:moveTo>
                <a:lnTo>
                  <a:pt x="5131490" y="0"/>
                </a:lnTo>
                <a:lnTo>
                  <a:pt x="5131490" y="4872408"/>
                </a:lnTo>
                <a:lnTo>
                  <a:pt x="0" y="4872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2735" y="4712518"/>
            <a:ext cx="4251353" cy="2144632"/>
          </a:xfrm>
          <a:custGeom>
            <a:avLst/>
            <a:gdLst/>
            <a:ahLst/>
            <a:cxnLst/>
            <a:rect r="r" b="b" t="t" l="l"/>
            <a:pathLst>
              <a:path h="2144632" w="4251353">
                <a:moveTo>
                  <a:pt x="0" y="0"/>
                </a:moveTo>
                <a:lnTo>
                  <a:pt x="4251353" y="0"/>
                </a:lnTo>
                <a:lnTo>
                  <a:pt x="4251353" y="2144632"/>
                </a:lnTo>
                <a:lnTo>
                  <a:pt x="0" y="2144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792772" y="7123822"/>
            <a:ext cx="5650795" cy="2267585"/>
            <a:chOff x="0" y="0"/>
            <a:chExt cx="1488275" cy="5972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8275" cy="597224"/>
            </a:xfrm>
            <a:custGeom>
              <a:avLst/>
              <a:gdLst/>
              <a:ahLst/>
              <a:cxnLst/>
              <a:rect r="r" b="b" t="t" l="l"/>
              <a:pathLst>
                <a:path h="597224" w="1488275">
                  <a:moveTo>
                    <a:pt x="0" y="0"/>
                  </a:moveTo>
                  <a:lnTo>
                    <a:pt x="1488275" y="0"/>
                  </a:lnTo>
                  <a:lnTo>
                    <a:pt x="1488275" y="597224"/>
                  </a:lnTo>
                  <a:lnTo>
                    <a:pt x="0" y="597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1488275" cy="711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수정 버튼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상태 페이지에서 입력된 값 가져오기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필수 값이 없으면 경고창 띄우기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json 파일과 DB menu 테이블의 기존 메뉴 수정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06632" y="4215097"/>
            <a:ext cx="4499436" cy="440271"/>
            <a:chOff x="0" y="0"/>
            <a:chExt cx="1185037" cy="1159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5037" cy="115956"/>
            </a:xfrm>
            <a:custGeom>
              <a:avLst/>
              <a:gdLst/>
              <a:ahLst/>
              <a:cxnLst/>
              <a:rect r="r" b="b" t="t" l="l"/>
              <a:pathLst>
                <a:path h="115956" w="1185037">
                  <a:moveTo>
                    <a:pt x="0" y="0"/>
                  </a:moveTo>
                  <a:lnTo>
                    <a:pt x="1185037" y="0"/>
                  </a:lnTo>
                  <a:lnTo>
                    <a:pt x="1185037" y="115956"/>
                  </a:lnTo>
                  <a:lnTo>
                    <a:pt x="0" y="1159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85037" cy="163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92104" y="2387546"/>
            <a:ext cx="8349708" cy="6794575"/>
          </a:xfrm>
          <a:custGeom>
            <a:avLst/>
            <a:gdLst/>
            <a:ahLst/>
            <a:cxnLst/>
            <a:rect r="r" b="b" t="t" l="l"/>
            <a:pathLst>
              <a:path h="6794575" w="8349708">
                <a:moveTo>
                  <a:pt x="0" y="0"/>
                </a:moveTo>
                <a:lnTo>
                  <a:pt x="8349708" y="0"/>
                </a:lnTo>
                <a:lnTo>
                  <a:pt x="8349708" y="6794575"/>
                </a:lnTo>
                <a:lnTo>
                  <a:pt x="0" y="6794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016768" y="2317472"/>
            <a:ext cx="8880558" cy="4329272"/>
          </a:xfrm>
          <a:custGeom>
            <a:avLst/>
            <a:gdLst/>
            <a:ahLst/>
            <a:cxnLst/>
            <a:rect r="r" b="b" t="t" l="l"/>
            <a:pathLst>
              <a:path h="4329272" w="8880558">
                <a:moveTo>
                  <a:pt x="0" y="0"/>
                </a:moveTo>
                <a:lnTo>
                  <a:pt x="8880557" y="0"/>
                </a:lnTo>
                <a:lnTo>
                  <a:pt x="8880557" y="4329272"/>
                </a:lnTo>
                <a:lnTo>
                  <a:pt x="0" y="4329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935081" y="7505872"/>
            <a:ext cx="7962244" cy="1867535"/>
            <a:chOff x="0" y="0"/>
            <a:chExt cx="2097052" cy="4918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97052" cy="491861"/>
            </a:xfrm>
            <a:custGeom>
              <a:avLst/>
              <a:gdLst/>
              <a:ahLst/>
              <a:cxnLst/>
              <a:rect r="r" b="b" t="t" l="l"/>
              <a:pathLst>
                <a:path h="491861" w="2097052">
                  <a:moveTo>
                    <a:pt x="0" y="0"/>
                  </a:moveTo>
                  <a:lnTo>
                    <a:pt x="2097052" y="0"/>
                  </a:lnTo>
                  <a:lnTo>
                    <a:pt x="2097052" y="491861"/>
                  </a:lnTo>
                  <a:lnTo>
                    <a:pt x="0" y="4918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2097052" cy="606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UI 삭제 버튼 기능 구현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상태 페이지의 메뉴 이름과 menu 테이블의  menu 이름이 같을 때 삭제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DB menu 테이블에 존재하는 해당 메뉴 삭제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78491" y="2317472"/>
            <a:ext cx="6359534" cy="6940828"/>
          </a:xfrm>
          <a:custGeom>
            <a:avLst/>
            <a:gdLst/>
            <a:ahLst/>
            <a:cxnLst/>
            <a:rect r="r" b="b" t="t" l="l"/>
            <a:pathLst>
              <a:path h="6940828" w="6359534">
                <a:moveTo>
                  <a:pt x="0" y="0"/>
                </a:moveTo>
                <a:lnTo>
                  <a:pt x="6359534" y="0"/>
                </a:lnTo>
                <a:lnTo>
                  <a:pt x="6359534" y="6940828"/>
                </a:lnTo>
                <a:lnTo>
                  <a:pt x="0" y="6940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8491" y="914400"/>
            <a:ext cx="1327655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manager_window.py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706722" y="2889665"/>
            <a:ext cx="7349934" cy="6302820"/>
          </a:xfrm>
          <a:custGeom>
            <a:avLst/>
            <a:gdLst/>
            <a:ahLst/>
            <a:cxnLst/>
            <a:rect r="r" b="b" t="t" l="l"/>
            <a:pathLst>
              <a:path h="6302820" w="7349934">
                <a:moveTo>
                  <a:pt x="0" y="0"/>
                </a:moveTo>
                <a:lnTo>
                  <a:pt x="7349934" y="0"/>
                </a:lnTo>
                <a:lnTo>
                  <a:pt x="7349934" y="6302820"/>
                </a:lnTo>
                <a:lnTo>
                  <a:pt x="0" y="630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83934" y="6426674"/>
            <a:ext cx="6219609" cy="2267585"/>
            <a:chOff x="0" y="0"/>
            <a:chExt cx="1638086" cy="597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8086" cy="597224"/>
            </a:xfrm>
            <a:custGeom>
              <a:avLst/>
              <a:gdLst/>
              <a:ahLst/>
              <a:cxnLst/>
              <a:rect r="r" b="b" t="t" l="l"/>
              <a:pathLst>
                <a:path h="597224" w="1638086">
                  <a:moveTo>
                    <a:pt x="0" y="0"/>
                  </a:moveTo>
                  <a:lnTo>
                    <a:pt x="1638086" y="0"/>
                  </a:lnTo>
                  <a:lnTo>
                    <a:pt x="1638086" y="597224"/>
                  </a:lnTo>
                  <a:lnTo>
                    <a:pt x="0" y="597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638086" cy="711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캘린더 강조 표시 및 날짜 표시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선택한 2개의 날짜를 강조해 표시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선택한 날짜를 가져와 전역 변수에 저장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초기화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398818" y="2267230"/>
            <a:ext cx="2570427" cy="6127391"/>
          </a:xfrm>
          <a:custGeom>
            <a:avLst/>
            <a:gdLst/>
            <a:ahLst/>
            <a:cxnLst/>
            <a:rect r="r" b="b" t="t" l="l"/>
            <a:pathLst>
              <a:path h="6127391" w="2570427">
                <a:moveTo>
                  <a:pt x="0" y="0"/>
                </a:moveTo>
                <a:lnTo>
                  <a:pt x="2570427" y="0"/>
                </a:lnTo>
                <a:lnTo>
                  <a:pt x="2570427" y="6127392"/>
                </a:lnTo>
                <a:lnTo>
                  <a:pt x="0" y="6127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23092" y="2067205"/>
            <a:ext cx="4265569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날짜 선택 및 초기화 기능 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8491" y="904875"/>
            <a:ext cx="1394433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manager_function.py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78878" y="2889529"/>
            <a:ext cx="7957214" cy="6186657"/>
          </a:xfrm>
          <a:custGeom>
            <a:avLst/>
            <a:gdLst/>
            <a:ahLst/>
            <a:cxnLst/>
            <a:rect r="r" b="b" t="t" l="l"/>
            <a:pathLst>
              <a:path h="6186657" w="7957214">
                <a:moveTo>
                  <a:pt x="0" y="0"/>
                </a:moveTo>
                <a:lnTo>
                  <a:pt x="7957214" y="0"/>
                </a:lnTo>
                <a:lnTo>
                  <a:pt x="7957214" y="6186657"/>
                </a:lnTo>
                <a:lnTo>
                  <a:pt x="0" y="6186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24290" y="2641879"/>
            <a:ext cx="2606674" cy="6103655"/>
          </a:xfrm>
          <a:custGeom>
            <a:avLst/>
            <a:gdLst/>
            <a:ahLst/>
            <a:cxnLst/>
            <a:rect r="r" b="b" t="t" l="l"/>
            <a:pathLst>
              <a:path h="6103655" w="2606674">
                <a:moveTo>
                  <a:pt x="0" y="0"/>
                </a:moveTo>
                <a:lnTo>
                  <a:pt x="2606674" y="0"/>
                </a:lnTo>
                <a:lnTo>
                  <a:pt x="2606674" y="6103655"/>
                </a:lnTo>
                <a:lnTo>
                  <a:pt x="0" y="6103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07459" y="2641879"/>
            <a:ext cx="3445464" cy="6133287"/>
          </a:xfrm>
          <a:custGeom>
            <a:avLst/>
            <a:gdLst/>
            <a:ahLst/>
            <a:cxnLst/>
            <a:rect r="r" b="b" t="t" l="l"/>
            <a:pathLst>
              <a:path h="6133287" w="3445464">
                <a:moveTo>
                  <a:pt x="0" y="0"/>
                </a:moveTo>
                <a:lnTo>
                  <a:pt x="3445464" y="0"/>
                </a:lnTo>
                <a:lnTo>
                  <a:pt x="3445464" y="6133287"/>
                </a:lnTo>
                <a:lnTo>
                  <a:pt x="0" y="6133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5078" y="2067205"/>
            <a:ext cx="4265569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날짜 선택 및 초기화 기능 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8491" y="904875"/>
            <a:ext cx="1394433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manager_function.py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12226" y="2171844"/>
            <a:ext cx="5848484" cy="7212311"/>
          </a:xfrm>
          <a:custGeom>
            <a:avLst/>
            <a:gdLst/>
            <a:ahLst/>
            <a:cxnLst/>
            <a:rect r="r" b="b" t="t" l="l"/>
            <a:pathLst>
              <a:path h="7212311" w="5848484">
                <a:moveTo>
                  <a:pt x="0" y="0"/>
                </a:moveTo>
                <a:lnTo>
                  <a:pt x="5848484" y="0"/>
                </a:lnTo>
                <a:lnTo>
                  <a:pt x="5848484" y="7212312"/>
                </a:lnTo>
                <a:lnTo>
                  <a:pt x="0" y="7212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34069" y="2625755"/>
            <a:ext cx="2582137" cy="6095687"/>
          </a:xfrm>
          <a:custGeom>
            <a:avLst/>
            <a:gdLst/>
            <a:ahLst/>
            <a:cxnLst/>
            <a:rect r="r" b="b" t="t" l="l"/>
            <a:pathLst>
              <a:path h="6095687" w="2582137">
                <a:moveTo>
                  <a:pt x="0" y="0"/>
                </a:moveTo>
                <a:lnTo>
                  <a:pt x="2582137" y="0"/>
                </a:lnTo>
                <a:lnTo>
                  <a:pt x="2582137" y="6095687"/>
                </a:lnTo>
                <a:lnTo>
                  <a:pt x="0" y="6095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16349" y="2625755"/>
            <a:ext cx="4996041" cy="6127391"/>
          </a:xfrm>
          <a:custGeom>
            <a:avLst/>
            <a:gdLst/>
            <a:ahLst/>
            <a:cxnLst/>
            <a:rect r="r" b="b" t="t" l="l"/>
            <a:pathLst>
              <a:path h="6127391" w="4996041">
                <a:moveTo>
                  <a:pt x="0" y="0"/>
                </a:moveTo>
                <a:lnTo>
                  <a:pt x="4996041" y="0"/>
                </a:lnTo>
                <a:lnTo>
                  <a:pt x="4996041" y="6127391"/>
                </a:lnTo>
                <a:lnTo>
                  <a:pt x="0" y="6127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8491" y="904875"/>
            <a:ext cx="1394433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manager_function.py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109012" y="2988202"/>
            <a:ext cx="3980737" cy="6219901"/>
          </a:xfrm>
          <a:custGeom>
            <a:avLst/>
            <a:gdLst/>
            <a:ahLst/>
            <a:cxnLst/>
            <a:rect r="r" b="b" t="t" l="l"/>
            <a:pathLst>
              <a:path h="6219901" w="3980737">
                <a:moveTo>
                  <a:pt x="0" y="0"/>
                </a:moveTo>
                <a:lnTo>
                  <a:pt x="3980737" y="0"/>
                </a:lnTo>
                <a:lnTo>
                  <a:pt x="3980737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038399"/>
            <a:ext cx="5646677" cy="6119507"/>
          </a:xfrm>
          <a:custGeom>
            <a:avLst/>
            <a:gdLst/>
            <a:ahLst/>
            <a:cxnLst/>
            <a:rect r="r" b="b" t="t" l="l"/>
            <a:pathLst>
              <a:path h="6119507" w="5646677">
                <a:moveTo>
                  <a:pt x="0" y="0"/>
                </a:moveTo>
                <a:lnTo>
                  <a:pt x="5646677" y="0"/>
                </a:lnTo>
                <a:lnTo>
                  <a:pt x="5646677" y="6119506"/>
                </a:lnTo>
                <a:lnTo>
                  <a:pt x="0" y="6119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05214" y="2141572"/>
            <a:ext cx="5380797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매출 표시 및 기간 매출 갱신 기능 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8491" y="904875"/>
            <a:ext cx="1394433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manager_function.py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93645" y="3030360"/>
            <a:ext cx="4979042" cy="6154773"/>
          </a:xfrm>
          <a:custGeom>
            <a:avLst/>
            <a:gdLst/>
            <a:ahLst/>
            <a:cxnLst/>
            <a:rect r="r" b="b" t="t" l="l"/>
            <a:pathLst>
              <a:path h="6154773" w="4979042">
                <a:moveTo>
                  <a:pt x="0" y="0"/>
                </a:moveTo>
                <a:lnTo>
                  <a:pt x="4979041" y="0"/>
                </a:lnTo>
                <a:lnTo>
                  <a:pt x="4979041" y="6154773"/>
                </a:lnTo>
                <a:lnTo>
                  <a:pt x="0" y="615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38126" y="3030360"/>
            <a:ext cx="4685736" cy="6216123"/>
          </a:xfrm>
          <a:custGeom>
            <a:avLst/>
            <a:gdLst/>
            <a:ahLst/>
            <a:cxnLst/>
            <a:rect r="r" b="b" t="t" l="l"/>
            <a:pathLst>
              <a:path h="6216123" w="4685736">
                <a:moveTo>
                  <a:pt x="0" y="0"/>
                </a:moveTo>
                <a:lnTo>
                  <a:pt x="4685736" y="0"/>
                </a:lnTo>
                <a:lnTo>
                  <a:pt x="4685736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72935" y="2174137"/>
            <a:ext cx="6252070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주문 내역 표시 및 인기 메뉴 표시 기능 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8491" y="904875"/>
            <a:ext cx="1394433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manager_function.py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039691" y="6539541"/>
            <a:ext cx="6219609" cy="2267585"/>
            <a:chOff x="0" y="0"/>
            <a:chExt cx="1638086" cy="5972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8086" cy="597224"/>
            </a:xfrm>
            <a:custGeom>
              <a:avLst/>
              <a:gdLst/>
              <a:ahLst/>
              <a:cxnLst/>
              <a:rect r="r" b="b" t="t" l="l"/>
              <a:pathLst>
                <a:path h="597224" w="1638086">
                  <a:moveTo>
                    <a:pt x="0" y="0"/>
                  </a:moveTo>
                  <a:lnTo>
                    <a:pt x="1638086" y="0"/>
                  </a:lnTo>
                  <a:lnTo>
                    <a:pt x="1638086" y="597224"/>
                  </a:lnTo>
                  <a:lnTo>
                    <a:pt x="0" y="597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5CFF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638086" cy="711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주문 내역 표시 및 인기 메뉴 표시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Join한 내용을 뷰로 생성 및 갱신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많이 팔린 항목을 순서대로 표시</a:t>
              </a:r>
            </a:p>
            <a:p>
              <a:pPr algn="l" marL="410209" indent="-205105" lvl="1">
                <a:lnSpc>
                  <a:spcPts val="3153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차트 생성 및 표시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072935" y="3101235"/>
            <a:ext cx="5129908" cy="5718200"/>
          </a:xfrm>
          <a:custGeom>
            <a:avLst/>
            <a:gdLst/>
            <a:ahLst/>
            <a:cxnLst/>
            <a:rect r="r" b="b" t="t" l="l"/>
            <a:pathLst>
              <a:path h="5718200" w="5129908">
                <a:moveTo>
                  <a:pt x="0" y="0"/>
                </a:moveTo>
                <a:lnTo>
                  <a:pt x="5129908" y="0"/>
                </a:lnTo>
                <a:lnTo>
                  <a:pt x="5129908" y="5718201"/>
                </a:lnTo>
                <a:lnTo>
                  <a:pt x="0" y="5718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02830" y="2901210"/>
            <a:ext cx="8809412" cy="5814212"/>
          </a:xfrm>
          <a:custGeom>
            <a:avLst/>
            <a:gdLst/>
            <a:ahLst/>
            <a:cxnLst/>
            <a:rect r="r" b="b" t="t" l="l"/>
            <a:pathLst>
              <a:path h="5814212" w="8809412">
                <a:moveTo>
                  <a:pt x="0" y="0"/>
                </a:moveTo>
                <a:lnTo>
                  <a:pt x="8809412" y="0"/>
                </a:lnTo>
                <a:lnTo>
                  <a:pt x="8809412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72935" y="2174137"/>
            <a:ext cx="6252070" cy="57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인기메뉴 차트 생성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8491" y="904875"/>
            <a:ext cx="1394433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주요 기능 코드 - chart_ex.py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28065" y="4368573"/>
            <a:ext cx="5231871" cy="125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2"/>
              </a:lnSpc>
              <a:spcBef>
                <a:spcPct val="0"/>
              </a:spcBef>
            </a:pPr>
            <a:r>
              <a:rPr lang="en-US" b="true" sz="6342" spc="-31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프로젝트 결과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378491" y="2380165"/>
          <a:ext cx="6965409" cy="2495550"/>
        </p:xfrm>
        <a:graphic>
          <a:graphicData uri="http://schemas.openxmlformats.org/drawingml/2006/table">
            <a:tbl>
              <a:tblPr/>
              <a:tblGrid>
                <a:gridCol w="1741352"/>
                <a:gridCol w="1741352"/>
                <a:gridCol w="1741352"/>
                <a:gridCol w="1741352"/>
              </a:tblGrid>
              <a:tr h="717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요구사항 구분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ID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요구사항명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우선순위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</a:tr>
              <a:tr h="592813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SFR-300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화면 분할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</a:tr>
              <a:tr h="5928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SFR-301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로그인 (관리자) 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상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8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SFR-302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주문 화면 (사용자)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상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378491" y="5047165"/>
          <a:ext cx="6965409" cy="4267200"/>
        </p:xfrm>
        <a:graphic>
          <a:graphicData uri="http://schemas.openxmlformats.org/drawingml/2006/table">
            <a:tbl>
              <a:tblPr/>
              <a:tblGrid>
                <a:gridCol w="1741352"/>
                <a:gridCol w="1741352"/>
                <a:gridCol w="1741352"/>
                <a:gridCol w="1741352"/>
              </a:tblGrid>
              <a:tr h="715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요구사항 구분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ID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요구사항명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우선순위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</a:tr>
              <a:tr h="591871">
                <a:tc rowSpan="6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사용자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</a:tr>
              <a:tr h="59187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메뉴 목록 조회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상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87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장바구니 메뉴 추가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중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87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장바구니 메뉴 수정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중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87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장바구니 메뉴 삭제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중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87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결제(현금 or 카드)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하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144000" y="3191043"/>
          <a:ext cx="7458296" cy="5889729"/>
        </p:xfrm>
        <a:graphic>
          <a:graphicData uri="http://schemas.openxmlformats.org/drawingml/2006/table">
            <a:tbl>
              <a:tblPr/>
              <a:tblGrid>
                <a:gridCol w="1864574"/>
                <a:gridCol w="1864574"/>
                <a:gridCol w="1864574"/>
                <a:gridCol w="1864574"/>
              </a:tblGrid>
              <a:tr h="8678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요구사항 구분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ID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요구사항명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우선순위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</a:tr>
              <a:tr h="717413">
                <a:tc rowSpan="7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관리자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매출 확인(당일, 기간)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하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고객 선호도(주문량순)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하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메뉴 조회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중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메뉴 추가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상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메뉴 수정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상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메뉴 삭제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상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378491" y="914400"/>
            <a:ext cx="417010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기능요구사항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73673" y="2812079"/>
          <a:ext cx="14740654" cy="5749542"/>
        </p:xfrm>
        <a:graphic>
          <a:graphicData uri="http://schemas.openxmlformats.org/drawingml/2006/table">
            <a:tbl>
              <a:tblPr/>
              <a:tblGrid>
                <a:gridCol w="712770"/>
                <a:gridCol w="2319096"/>
                <a:gridCol w="664582"/>
                <a:gridCol w="664582"/>
                <a:gridCol w="664582"/>
                <a:gridCol w="664582"/>
                <a:gridCol w="664582"/>
                <a:gridCol w="664582"/>
                <a:gridCol w="664582"/>
                <a:gridCol w="998689"/>
                <a:gridCol w="6058026"/>
              </a:tblGrid>
              <a:tr h="822502">
                <a:tc rowSpan="2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no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내용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추진일정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추진일정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추진일정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추진일정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추진일정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추진일정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추진일정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기간(일)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추진방법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502">
                <a:tc v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no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내용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기간(일)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추진방법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05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준비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주제 선정, 역할 분담, 요구 명세서 작성 등 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05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설계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구현 가능성 점검, 세부 사항 정리 등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05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시작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개발 시작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50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점검 및 수정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결과 논의, 프로젝트 결합, 최종 수정, 문제점 해결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05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완료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42" strike="noStrike" u="none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최종 완료, 결과 보고서 작성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378491" y="914400"/>
            <a:ext cx="417010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일정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378491" y="2380165"/>
          <a:ext cx="6965409" cy="2495550"/>
        </p:xfrm>
        <a:graphic>
          <a:graphicData uri="http://schemas.openxmlformats.org/drawingml/2006/table">
            <a:tbl>
              <a:tblPr/>
              <a:tblGrid>
                <a:gridCol w="1741352"/>
                <a:gridCol w="1741352"/>
                <a:gridCol w="1741352"/>
                <a:gridCol w="1741352"/>
              </a:tblGrid>
              <a:tr h="717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요구사항 구분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ID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요구사항명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완성도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</a:tr>
              <a:tr h="592813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SFR-300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화면 분할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</a:tr>
              <a:tr h="5928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SFR-301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로그인 (관리자) 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8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SFR-302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주문 화면 (사용자)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378491" y="5047165"/>
          <a:ext cx="6965409" cy="4267200"/>
        </p:xfrm>
        <a:graphic>
          <a:graphicData uri="http://schemas.openxmlformats.org/drawingml/2006/table">
            <a:tbl>
              <a:tblPr/>
              <a:tblGrid>
                <a:gridCol w="1741352"/>
                <a:gridCol w="1741352"/>
                <a:gridCol w="1741352"/>
                <a:gridCol w="1741352"/>
              </a:tblGrid>
              <a:tr h="715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요구사항 구분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ID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요구사항명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완성도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</a:tr>
              <a:tr h="591871">
                <a:tc rowSpan="6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사용자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</a:tr>
              <a:tr h="59187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메뉴 목록 조회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87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장바구니 메뉴 추가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87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장바구니 메뉴 수정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87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장바구니 메뉴 삭제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87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결제(현금 or 카드)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90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144000" y="2887865"/>
          <a:ext cx="7458296" cy="5889729"/>
        </p:xfrm>
        <a:graphic>
          <a:graphicData uri="http://schemas.openxmlformats.org/drawingml/2006/table">
            <a:tbl>
              <a:tblPr/>
              <a:tblGrid>
                <a:gridCol w="1864574"/>
                <a:gridCol w="1864574"/>
                <a:gridCol w="1864574"/>
                <a:gridCol w="1864574"/>
              </a:tblGrid>
              <a:tr h="8678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요구사항 구분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ID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요구사항명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우선순위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</a:tr>
              <a:tr h="717413">
                <a:tc rowSpan="7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관리자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매출 확인(당일, 기간)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고객 선호도(주문량순)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80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메뉴 조회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메뉴 추가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메뉴 수정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메뉴 삭제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186188" y="882794"/>
            <a:ext cx="312480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완성도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86188" y="882794"/>
            <a:ext cx="4456289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추후 보완할 점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434461" y="3311489"/>
          <a:ext cx="6928423" cy="2743200"/>
        </p:xfrm>
        <a:graphic>
          <a:graphicData uri="http://schemas.openxmlformats.org/drawingml/2006/table">
            <a:tbl>
              <a:tblPr/>
              <a:tblGrid>
                <a:gridCol w="1732106"/>
                <a:gridCol w="1732106"/>
                <a:gridCol w="1732106"/>
                <a:gridCol w="1732106"/>
              </a:tblGrid>
              <a:tr h="7168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요구사항 구분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ID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요구사항명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완성도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6F8"/>
                    </a:solidFill>
                  </a:tcPr>
                </a:tc>
              </a:tr>
              <a:tr h="592608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사용자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44F"/>
                    </a:solidFill>
                  </a:tcPr>
                </a:tc>
              </a:tr>
              <a:tr h="73071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SFR-105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결제(현금 or 카드)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90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30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2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기능 요구사항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SFR-202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고객 선호도(주문량순)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80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8" id="8"/>
          <p:cNvSpPr/>
          <p:nvPr/>
        </p:nvSpPr>
        <p:spPr>
          <a:xfrm>
            <a:off x="9106393" y="4985841"/>
            <a:ext cx="932061" cy="0"/>
          </a:xfrm>
          <a:prstGeom prst="line">
            <a:avLst/>
          </a:prstGeom>
          <a:ln cap="flat" w="38100">
            <a:solidFill>
              <a:srgbClr val="3087B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>
            <a:off x="8504297" y="5894260"/>
            <a:ext cx="0" cy="932061"/>
          </a:xfrm>
          <a:prstGeom prst="line">
            <a:avLst/>
          </a:prstGeom>
          <a:ln cap="flat" w="38100">
            <a:solidFill>
              <a:srgbClr val="3087B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11209853" y="4073171"/>
            <a:ext cx="3643789" cy="134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4040" indent="-247020" lvl="1">
              <a:lnSpc>
                <a:spcPts val="3523"/>
              </a:lnSpc>
              <a:buFont typeface="Arial"/>
              <a:buChar char="•"/>
            </a:pPr>
            <a:r>
              <a:rPr lang="en-US" sz="2288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결제 방식을 나눠 DB 삽입</a:t>
            </a:r>
          </a:p>
          <a:p>
            <a:pPr algn="just" marL="494040" indent="-247020" lvl="1">
              <a:lnSpc>
                <a:spcPts val="3523"/>
              </a:lnSpc>
              <a:buFont typeface="Arial"/>
              <a:buChar char="•"/>
            </a:pPr>
            <a:r>
              <a:rPr lang="en-US" sz="2288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결제 화면 가상으로 구현</a:t>
            </a:r>
          </a:p>
          <a:p>
            <a:pPr algn="just" marL="494040" indent="-247020" lvl="1">
              <a:lnSpc>
                <a:spcPts val="3523"/>
              </a:lnSpc>
              <a:buFont typeface="Arial"/>
              <a:buChar char="•"/>
            </a:pPr>
            <a:r>
              <a:rPr lang="en-US" sz="2288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다양한 결제 수단 추가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00504" y="7242678"/>
            <a:ext cx="4807585" cy="89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4040" indent="-247020" lvl="1">
              <a:lnSpc>
                <a:spcPts val="3523"/>
              </a:lnSpc>
              <a:buFont typeface="Arial"/>
              <a:buChar char="•"/>
            </a:pPr>
            <a:r>
              <a:rPr lang="en-US" sz="2288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단순한 주문 선호도 기준 개선</a:t>
            </a:r>
          </a:p>
          <a:p>
            <a:pPr algn="just" marL="494040" indent="-247020" lvl="1">
              <a:lnSpc>
                <a:spcPts val="3523"/>
              </a:lnSpc>
              <a:buFont typeface="Arial"/>
              <a:buChar char="•"/>
            </a:pPr>
            <a:r>
              <a:rPr lang="en-US" sz="2288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메뉴 수량 이외 주문 세부 옵션 추가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984497" y="4273227"/>
            <a:ext cx="2319006" cy="155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39"/>
              </a:lnSpc>
            </a:pPr>
            <a:r>
              <a:rPr lang="en-US" sz="90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시연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9350" y="684359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458161" y="2769969"/>
            <a:ext cx="3371677" cy="2408341"/>
          </a:xfrm>
          <a:custGeom>
            <a:avLst/>
            <a:gdLst/>
            <a:ahLst/>
            <a:cxnLst/>
            <a:rect r="r" b="b" t="t" l="l"/>
            <a:pathLst>
              <a:path h="2408341" w="3371677">
                <a:moveTo>
                  <a:pt x="0" y="0"/>
                </a:moveTo>
                <a:lnTo>
                  <a:pt x="3371678" y="0"/>
                </a:lnTo>
                <a:lnTo>
                  <a:pt x="3371678" y="2408341"/>
                </a:lnTo>
                <a:lnTo>
                  <a:pt x="0" y="2408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00877" y="6177380"/>
            <a:ext cx="4670458" cy="2335229"/>
          </a:xfrm>
          <a:custGeom>
            <a:avLst/>
            <a:gdLst/>
            <a:ahLst/>
            <a:cxnLst/>
            <a:rect r="r" b="b" t="t" l="l"/>
            <a:pathLst>
              <a:path h="2335229" w="4670458">
                <a:moveTo>
                  <a:pt x="0" y="0"/>
                </a:moveTo>
                <a:lnTo>
                  <a:pt x="4670459" y="0"/>
                </a:lnTo>
                <a:lnTo>
                  <a:pt x="4670459" y="2335229"/>
                </a:lnTo>
                <a:lnTo>
                  <a:pt x="0" y="2335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45689" y="2394512"/>
            <a:ext cx="3173359" cy="3159256"/>
          </a:xfrm>
          <a:custGeom>
            <a:avLst/>
            <a:gdLst/>
            <a:ahLst/>
            <a:cxnLst/>
            <a:rect r="r" b="b" t="t" l="l"/>
            <a:pathLst>
              <a:path h="3159256" w="3173359">
                <a:moveTo>
                  <a:pt x="0" y="0"/>
                </a:moveTo>
                <a:lnTo>
                  <a:pt x="3173359" y="0"/>
                </a:lnTo>
                <a:lnTo>
                  <a:pt x="3173359" y="3159255"/>
                </a:lnTo>
                <a:lnTo>
                  <a:pt x="0" y="3159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62507" y="2647199"/>
            <a:ext cx="3034706" cy="2653880"/>
          </a:xfrm>
          <a:custGeom>
            <a:avLst/>
            <a:gdLst/>
            <a:ahLst/>
            <a:cxnLst/>
            <a:rect r="r" b="b" t="t" l="l"/>
            <a:pathLst>
              <a:path h="2653880" w="3034706">
                <a:moveTo>
                  <a:pt x="0" y="0"/>
                </a:moveTo>
                <a:lnTo>
                  <a:pt x="3034706" y="0"/>
                </a:lnTo>
                <a:lnTo>
                  <a:pt x="3034706" y="2653881"/>
                </a:lnTo>
                <a:lnTo>
                  <a:pt x="0" y="2653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775" t="-18651" r="-58223" b="-1884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53525" y="6008513"/>
            <a:ext cx="5894680" cy="2672963"/>
          </a:xfrm>
          <a:custGeom>
            <a:avLst/>
            <a:gdLst/>
            <a:ahLst/>
            <a:cxnLst/>
            <a:rect r="r" b="b" t="t" l="l"/>
            <a:pathLst>
              <a:path h="2672963" w="5894680">
                <a:moveTo>
                  <a:pt x="0" y="0"/>
                </a:moveTo>
                <a:lnTo>
                  <a:pt x="5894680" y="0"/>
                </a:lnTo>
                <a:lnTo>
                  <a:pt x="5894680" y="2672963"/>
                </a:lnTo>
                <a:lnTo>
                  <a:pt x="0" y="2672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8491" y="914400"/>
            <a:ext cx="417010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개발환경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42790" y="4368573"/>
            <a:ext cx="5602420" cy="125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2"/>
              </a:lnSpc>
              <a:spcBef>
                <a:spcPct val="0"/>
              </a:spcBef>
            </a:pPr>
            <a:r>
              <a:rPr lang="en-US" b="true" sz="6342" spc="-31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팀 구성 및 역할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200991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57122" y="6345410"/>
            <a:ext cx="2583050" cy="2583050"/>
          </a:xfrm>
          <a:custGeom>
            <a:avLst/>
            <a:gdLst/>
            <a:ahLst/>
            <a:cxnLst/>
            <a:rect r="r" b="b" t="t" l="l"/>
            <a:pathLst>
              <a:path h="2583050" w="2583050">
                <a:moveTo>
                  <a:pt x="0" y="0"/>
                </a:moveTo>
                <a:lnTo>
                  <a:pt x="2583050" y="0"/>
                </a:lnTo>
                <a:lnTo>
                  <a:pt x="2583050" y="2583050"/>
                </a:lnTo>
                <a:lnTo>
                  <a:pt x="0" y="258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26902" y="2603375"/>
            <a:ext cx="2540125" cy="2540125"/>
          </a:xfrm>
          <a:custGeom>
            <a:avLst/>
            <a:gdLst/>
            <a:ahLst/>
            <a:cxnLst/>
            <a:rect r="r" b="b" t="t" l="l"/>
            <a:pathLst>
              <a:path h="2540125" w="2540125">
                <a:moveTo>
                  <a:pt x="0" y="0"/>
                </a:moveTo>
                <a:lnTo>
                  <a:pt x="2540125" y="0"/>
                </a:lnTo>
                <a:lnTo>
                  <a:pt x="2540125" y="2540125"/>
                </a:lnTo>
                <a:lnTo>
                  <a:pt x="0" y="2540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9825" y="2465857"/>
            <a:ext cx="2677643" cy="2677643"/>
          </a:xfrm>
          <a:custGeom>
            <a:avLst/>
            <a:gdLst/>
            <a:ahLst/>
            <a:cxnLst/>
            <a:rect r="r" b="b" t="t" l="l"/>
            <a:pathLst>
              <a:path h="2677643" w="2677643">
                <a:moveTo>
                  <a:pt x="0" y="0"/>
                </a:moveTo>
                <a:lnTo>
                  <a:pt x="2677644" y="0"/>
                </a:lnTo>
                <a:lnTo>
                  <a:pt x="2677644" y="2677643"/>
                </a:lnTo>
                <a:lnTo>
                  <a:pt x="0" y="2677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26902" y="6371237"/>
            <a:ext cx="2557223" cy="2557223"/>
          </a:xfrm>
          <a:custGeom>
            <a:avLst/>
            <a:gdLst/>
            <a:ahLst/>
            <a:cxnLst/>
            <a:rect r="r" b="b" t="t" l="l"/>
            <a:pathLst>
              <a:path h="2557223" w="2557223">
                <a:moveTo>
                  <a:pt x="0" y="0"/>
                </a:moveTo>
                <a:lnTo>
                  <a:pt x="2557223" y="0"/>
                </a:lnTo>
                <a:lnTo>
                  <a:pt x="2557223" y="2557223"/>
                </a:lnTo>
                <a:lnTo>
                  <a:pt x="0" y="2557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529101" y="3598392"/>
            <a:ext cx="1082577" cy="114486"/>
            <a:chOff x="0" y="0"/>
            <a:chExt cx="285123" cy="30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5123" cy="30153"/>
            </a:xfrm>
            <a:custGeom>
              <a:avLst/>
              <a:gdLst/>
              <a:ahLst/>
              <a:cxnLst/>
              <a:rect r="r" b="b" t="t" l="l"/>
              <a:pathLst>
                <a:path h="30153" w="285123">
                  <a:moveTo>
                    <a:pt x="0" y="0"/>
                  </a:moveTo>
                  <a:lnTo>
                    <a:pt x="285123" y="0"/>
                  </a:lnTo>
                  <a:lnTo>
                    <a:pt x="285123" y="30153"/>
                  </a:lnTo>
                  <a:lnTo>
                    <a:pt x="0" y="30153"/>
                  </a:lnTo>
                  <a:close/>
                </a:path>
              </a:pathLst>
            </a:custGeom>
            <a:solidFill>
              <a:srgbClr val="A5CFF6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5123" cy="68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48151" y="7363506"/>
            <a:ext cx="1082577" cy="228972"/>
            <a:chOff x="0" y="0"/>
            <a:chExt cx="285123" cy="603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5123" cy="60305"/>
            </a:xfrm>
            <a:custGeom>
              <a:avLst/>
              <a:gdLst/>
              <a:ahLst/>
              <a:cxnLst/>
              <a:rect r="r" b="b" t="t" l="l"/>
              <a:pathLst>
                <a:path h="60305" w="285123">
                  <a:moveTo>
                    <a:pt x="0" y="0"/>
                  </a:moveTo>
                  <a:lnTo>
                    <a:pt x="285123" y="0"/>
                  </a:lnTo>
                  <a:lnTo>
                    <a:pt x="285123" y="60305"/>
                  </a:lnTo>
                  <a:lnTo>
                    <a:pt x="0" y="60305"/>
                  </a:lnTo>
                  <a:close/>
                </a:path>
              </a:pathLst>
            </a:custGeom>
            <a:solidFill>
              <a:srgbClr val="A5CFF6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85123" cy="98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821192" y="2190894"/>
            <a:ext cx="654911" cy="654911"/>
          </a:xfrm>
          <a:custGeom>
            <a:avLst/>
            <a:gdLst/>
            <a:ahLst/>
            <a:cxnLst/>
            <a:rect r="r" b="b" t="t" l="l"/>
            <a:pathLst>
              <a:path h="654911" w="654911">
                <a:moveTo>
                  <a:pt x="0" y="0"/>
                </a:moveTo>
                <a:lnTo>
                  <a:pt x="654911" y="0"/>
                </a:lnTo>
                <a:lnTo>
                  <a:pt x="654911" y="654911"/>
                </a:lnTo>
                <a:lnTo>
                  <a:pt x="0" y="654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529101" y="3226580"/>
            <a:ext cx="2045352" cy="5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150">
                <a:solidFill>
                  <a:srgbClr val="2254C5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팀장 엄보성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20122" y="3966586"/>
            <a:ext cx="4885317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3" indent="-226697" lvl="1">
              <a:lnSpc>
                <a:spcPts val="2730"/>
              </a:lnSpc>
              <a:buFont typeface="Arial"/>
              <a:buChar char="•"/>
            </a:pPr>
            <a:r>
              <a:rPr lang="en-US" b="true" sz="2100" spc="-63">
                <a:solidFill>
                  <a:srgbClr val="2254C5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 크롤링</a:t>
            </a:r>
          </a:p>
          <a:p>
            <a:pPr algn="l" marL="453393" indent="-226697" lvl="1">
              <a:lnSpc>
                <a:spcPts val="2730"/>
              </a:lnSpc>
              <a:buFont typeface="Arial"/>
              <a:buChar char="•"/>
            </a:pPr>
            <a:r>
              <a:rPr lang="en-US" b="true" sz="2100" spc="-63">
                <a:solidFill>
                  <a:srgbClr val="2254C5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매출 페이지 UI  기능 구현</a:t>
            </a:r>
          </a:p>
          <a:p>
            <a:pPr algn="l" marL="453393" indent="-226697" lvl="1">
              <a:lnSpc>
                <a:spcPts val="2730"/>
              </a:lnSpc>
              <a:buFont typeface="Arial"/>
              <a:buChar char="•"/>
            </a:pPr>
            <a:r>
              <a:rPr lang="en-US" b="true" sz="2100" spc="-63" strike="noStrike" u="none">
                <a:solidFill>
                  <a:srgbClr val="2254C5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ERD 만들기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87469" y="7096806"/>
            <a:ext cx="2045352" cy="5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150">
                <a:solidFill>
                  <a:srgbClr val="2254C5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팀원 양은지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20122" y="7839781"/>
            <a:ext cx="4350624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3" indent="-226697" lvl="1">
              <a:lnSpc>
                <a:spcPts val="2730"/>
              </a:lnSpc>
              <a:buFont typeface="Arial"/>
              <a:buChar char="•"/>
            </a:pPr>
            <a:r>
              <a:rPr lang="en-US" b="true" sz="2100" spc="-63">
                <a:solidFill>
                  <a:srgbClr val="2254C5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메뉴 조회 UI 및 기능 구현</a:t>
            </a:r>
          </a:p>
          <a:p>
            <a:pPr algn="l" marL="453393" indent="-226697" lvl="1">
              <a:lnSpc>
                <a:spcPts val="2730"/>
              </a:lnSpc>
              <a:buFont typeface="Arial"/>
              <a:buChar char="•"/>
            </a:pPr>
            <a:r>
              <a:rPr lang="en-US" b="true" sz="2100" spc="-63">
                <a:solidFill>
                  <a:srgbClr val="2254C5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장바구니 UI 및 기능 구현</a:t>
            </a:r>
          </a:p>
          <a:p>
            <a:pPr algn="l" marL="453393" indent="-226697" lvl="1">
              <a:lnSpc>
                <a:spcPts val="2730"/>
              </a:lnSpc>
              <a:buFont typeface="Arial"/>
              <a:buChar char="•"/>
            </a:pPr>
            <a:r>
              <a:rPr lang="en-US" b="true" sz="2100" spc="-63">
                <a:solidFill>
                  <a:srgbClr val="2254C5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결제 UI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788900" y="3407381"/>
            <a:ext cx="1082577" cy="114486"/>
            <a:chOff x="0" y="0"/>
            <a:chExt cx="285123" cy="3015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5123" cy="30153"/>
            </a:xfrm>
            <a:custGeom>
              <a:avLst/>
              <a:gdLst/>
              <a:ahLst/>
              <a:cxnLst/>
              <a:rect r="r" b="b" t="t" l="l"/>
              <a:pathLst>
                <a:path h="30153" w="285123">
                  <a:moveTo>
                    <a:pt x="0" y="0"/>
                  </a:moveTo>
                  <a:lnTo>
                    <a:pt x="285123" y="0"/>
                  </a:lnTo>
                  <a:lnTo>
                    <a:pt x="285123" y="30153"/>
                  </a:lnTo>
                  <a:lnTo>
                    <a:pt x="0" y="30153"/>
                  </a:lnTo>
                  <a:close/>
                </a:path>
              </a:pathLst>
            </a:custGeom>
            <a:solidFill>
              <a:srgbClr val="A5CFF6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85123" cy="68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1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788900" y="3226580"/>
            <a:ext cx="2045352" cy="5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150">
                <a:solidFill>
                  <a:srgbClr val="2254C5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팀원 안정민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88900" y="4062392"/>
            <a:ext cx="4885317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3" indent="-226697" lvl="1">
              <a:lnSpc>
                <a:spcPts val="2730"/>
              </a:lnSpc>
              <a:buFont typeface="Arial"/>
              <a:buChar char="•"/>
            </a:pPr>
            <a:r>
              <a:rPr lang="en-US" b="true" sz="2100" spc="-63">
                <a:solidFill>
                  <a:srgbClr val="2254C5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메뉴 UI 구현 보조</a:t>
            </a:r>
          </a:p>
          <a:p>
            <a:pPr algn="l" marL="453393" indent="-226697" lvl="1">
              <a:lnSpc>
                <a:spcPts val="2730"/>
              </a:lnSpc>
              <a:buFont typeface="Arial"/>
              <a:buChar char="•"/>
            </a:pPr>
            <a:r>
              <a:rPr lang="en-US" b="true" sz="2100" spc="-63">
                <a:solidFill>
                  <a:srgbClr val="2254C5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메뉴 카테고리 조회 기능 구현</a:t>
            </a:r>
          </a:p>
          <a:p>
            <a:pPr algn="l" marL="453393" indent="-226697" lvl="1">
              <a:lnSpc>
                <a:spcPts val="2730"/>
              </a:lnSpc>
              <a:buFont typeface="Arial"/>
              <a:buChar char="•"/>
            </a:pPr>
            <a:r>
              <a:rPr lang="en-US" b="true" sz="2100" spc="-63">
                <a:solidFill>
                  <a:srgbClr val="2254C5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메뉴 조회 기능 구현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827000" y="7392081"/>
            <a:ext cx="1082577" cy="228972"/>
            <a:chOff x="0" y="0"/>
            <a:chExt cx="285123" cy="6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5123" cy="60305"/>
            </a:xfrm>
            <a:custGeom>
              <a:avLst/>
              <a:gdLst/>
              <a:ahLst/>
              <a:cxnLst/>
              <a:rect r="r" b="b" t="t" l="l"/>
              <a:pathLst>
                <a:path h="60305" w="285123">
                  <a:moveTo>
                    <a:pt x="0" y="0"/>
                  </a:moveTo>
                  <a:lnTo>
                    <a:pt x="285123" y="0"/>
                  </a:lnTo>
                  <a:lnTo>
                    <a:pt x="285123" y="60305"/>
                  </a:lnTo>
                  <a:lnTo>
                    <a:pt x="0" y="60305"/>
                  </a:lnTo>
                  <a:close/>
                </a:path>
              </a:pathLst>
            </a:custGeom>
            <a:solidFill>
              <a:srgbClr val="A5CFF6">
                <a:alpha val="4980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85123" cy="98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1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788900" y="7113035"/>
            <a:ext cx="2045352" cy="5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150">
                <a:solidFill>
                  <a:srgbClr val="2254C5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팀원 박유빈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84125" y="7839781"/>
            <a:ext cx="4885317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3" indent="-226697" lvl="1">
              <a:lnSpc>
                <a:spcPts val="2730"/>
              </a:lnSpc>
              <a:buFont typeface="Arial"/>
              <a:buChar char="•"/>
            </a:pPr>
            <a:r>
              <a:rPr lang="en-US" sz="2100" spc="-63">
                <a:solidFill>
                  <a:srgbClr val="2254C5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DB 관리</a:t>
            </a:r>
          </a:p>
          <a:p>
            <a:pPr algn="l" marL="453393" indent="-226697" lvl="1">
              <a:lnSpc>
                <a:spcPts val="2730"/>
              </a:lnSpc>
              <a:buFont typeface="Arial"/>
              <a:buChar char="•"/>
            </a:pPr>
            <a:r>
              <a:rPr lang="en-US" sz="2100" spc="-63">
                <a:solidFill>
                  <a:srgbClr val="2254C5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관리자 페이지 UI 및 기능 구현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8491" y="914400"/>
            <a:ext cx="648341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1D2A3A"/>
                </a:solidFill>
                <a:latin typeface="210 도시락"/>
                <a:ea typeface="210 도시락"/>
                <a:cs typeface="210 도시락"/>
                <a:sym typeface="210 도시락"/>
              </a:rPr>
              <a:t>팀 구성 및 역할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022299" y="4368573"/>
            <a:ext cx="2243402" cy="125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2"/>
              </a:lnSpc>
              <a:spcBef>
                <a:spcPct val="0"/>
              </a:spcBef>
            </a:pPr>
            <a:r>
              <a:rPr lang="en-US" b="true" sz="6342" spc="-31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설계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DAGizOAjbYI</dc:identifier>
  <dcterms:modified xsi:type="dcterms:W3CDTF">2011-08-01T06:04:30Z</dcterms:modified>
  <cp:revision>1</cp:revision>
  <dc:title>폰트 개많넹</dc:title>
</cp:coreProperties>
</file>